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61"/>
  </p:notesMasterIdLst>
  <p:handoutMasterIdLst>
    <p:handoutMasterId r:id="rId62"/>
  </p:handoutMasterIdLst>
  <p:sldIdLst>
    <p:sldId id="360" r:id="rId2"/>
    <p:sldId id="257" r:id="rId3"/>
    <p:sldId id="259" r:id="rId4"/>
    <p:sldId id="326" r:id="rId5"/>
    <p:sldId id="365" r:id="rId6"/>
    <p:sldId id="361" r:id="rId7"/>
    <p:sldId id="262" r:id="rId8"/>
    <p:sldId id="263" r:id="rId9"/>
    <p:sldId id="362" r:id="rId10"/>
    <p:sldId id="267" r:id="rId11"/>
    <p:sldId id="264" r:id="rId12"/>
    <p:sldId id="272" r:id="rId13"/>
    <p:sldId id="275" r:id="rId14"/>
    <p:sldId id="363" r:id="rId15"/>
    <p:sldId id="276" r:id="rId16"/>
    <p:sldId id="331" r:id="rId17"/>
    <p:sldId id="280" r:id="rId18"/>
    <p:sldId id="333" r:id="rId19"/>
    <p:sldId id="368" r:id="rId20"/>
    <p:sldId id="288" r:id="rId21"/>
    <p:sldId id="290" r:id="rId22"/>
    <p:sldId id="323" r:id="rId23"/>
    <p:sldId id="364" r:id="rId24"/>
    <p:sldId id="292" r:id="rId25"/>
    <p:sldId id="366" r:id="rId26"/>
    <p:sldId id="293" r:id="rId27"/>
    <p:sldId id="342" r:id="rId28"/>
    <p:sldId id="314" r:id="rId29"/>
    <p:sldId id="315" r:id="rId30"/>
    <p:sldId id="305" r:id="rId31"/>
    <p:sldId id="321" r:id="rId32"/>
    <p:sldId id="294" r:id="rId33"/>
    <p:sldId id="359" r:id="rId34"/>
    <p:sldId id="357" r:id="rId35"/>
    <p:sldId id="340" r:id="rId36"/>
    <p:sldId id="344" r:id="rId37"/>
    <p:sldId id="303" r:id="rId38"/>
    <p:sldId id="313" r:id="rId39"/>
    <p:sldId id="312" r:id="rId40"/>
    <p:sldId id="319" r:id="rId41"/>
    <p:sldId id="320" r:id="rId42"/>
    <p:sldId id="328" r:id="rId43"/>
    <p:sldId id="347" r:id="rId44"/>
    <p:sldId id="348" r:id="rId45"/>
    <p:sldId id="356" r:id="rId46"/>
    <p:sldId id="306" r:id="rId47"/>
    <p:sldId id="307" r:id="rId48"/>
    <p:sldId id="352" r:id="rId49"/>
    <p:sldId id="322" r:id="rId50"/>
    <p:sldId id="309" r:id="rId51"/>
    <p:sldId id="354" r:id="rId52"/>
    <p:sldId id="334" r:id="rId53"/>
    <p:sldId id="335" r:id="rId54"/>
    <p:sldId id="367" r:id="rId55"/>
    <p:sldId id="295" r:id="rId56"/>
    <p:sldId id="298" r:id="rId57"/>
    <p:sldId id="311" r:id="rId58"/>
    <p:sldId id="350" r:id="rId59"/>
    <p:sldId id="351" r:id="rId6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5" autoAdjust="0"/>
    <p:restoredTop sz="94660" autoAdjust="0"/>
  </p:normalViewPr>
  <p:slideViewPr>
    <p:cSldViewPr>
      <p:cViewPr varScale="1">
        <p:scale>
          <a:sx n="90" d="100"/>
          <a:sy n="90" d="100"/>
        </p:scale>
        <p:origin x="46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2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0626C-8E3A-49E1-9ED3-2663C36306D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F866E94-F401-47EC-BC1E-3738DCA839D4}">
      <dgm:prSet/>
      <dgm:spPr/>
      <dgm:t>
        <a:bodyPr/>
        <a:lstStyle/>
        <a:p>
          <a:r>
            <a:rPr lang="fr-FR" dirty="0" err="1"/>
            <a:t>Forms</a:t>
          </a:r>
          <a:r>
            <a:rPr lang="fr-FR" dirty="0"/>
            <a:t> ? WPF ?</a:t>
          </a:r>
          <a:endParaRPr lang="en-US" dirty="0"/>
        </a:p>
      </dgm:t>
    </dgm:pt>
    <dgm:pt modelId="{4EF6E305-EC28-4003-BED9-6EFD8D433AA8}" type="parTrans" cxnId="{F4FB970B-446F-48BB-A6D4-8C6B85EA9B98}">
      <dgm:prSet/>
      <dgm:spPr/>
      <dgm:t>
        <a:bodyPr/>
        <a:lstStyle/>
        <a:p>
          <a:endParaRPr lang="fr-FR"/>
        </a:p>
      </dgm:t>
    </dgm:pt>
    <dgm:pt modelId="{366E1704-1C64-4038-902A-9E7AA5285580}" type="sibTrans" cxnId="{F4FB970B-446F-48BB-A6D4-8C6B85EA9B98}">
      <dgm:prSet/>
      <dgm:spPr/>
      <dgm:t>
        <a:bodyPr/>
        <a:lstStyle/>
        <a:p>
          <a:endParaRPr lang="fr-FR"/>
        </a:p>
      </dgm:t>
    </dgm:pt>
    <dgm:pt modelId="{3EA1A89F-7CA9-437E-8D9D-28CCD77F6C22}">
      <dgm:prSet/>
      <dgm:spPr/>
      <dgm:t>
        <a:bodyPr/>
        <a:lstStyle/>
        <a:p>
          <a:r>
            <a:rPr lang="fr-FR" dirty="0" err="1"/>
            <a:t>Forms</a:t>
          </a:r>
          <a:r>
            <a:rPr lang="fr-FR" dirty="0"/>
            <a:t> VS WPF</a:t>
          </a:r>
          <a:endParaRPr lang="en-US" dirty="0"/>
        </a:p>
      </dgm:t>
    </dgm:pt>
    <dgm:pt modelId="{1931E848-99DF-4063-9493-A78FE5E57E16}" type="parTrans" cxnId="{14393EDC-C076-4049-A554-0CE658949CD4}">
      <dgm:prSet/>
      <dgm:spPr/>
      <dgm:t>
        <a:bodyPr/>
        <a:lstStyle/>
        <a:p>
          <a:endParaRPr lang="fr-FR"/>
        </a:p>
      </dgm:t>
    </dgm:pt>
    <dgm:pt modelId="{D6A6A359-9895-4351-916F-DC72E4A8D05A}" type="sibTrans" cxnId="{14393EDC-C076-4049-A554-0CE658949CD4}">
      <dgm:prSet/>
      <dgm:spPr/>
      <dgm:t>
        <a:bodyPr/>
        <a:lstStyle/>
        <a:p>
          <a:endParaRPr lang="fr-FR"/>
        </a:p>
      </dgm:t>
    </dgm:pt>
    <dgm:pt modelId="{A5816741-4D04-4556-9547-86D964F9D5A3}">
      <dgm:prSet/>
      <dgm:spPr/>
      <dgm:t>
        <a:bodyPr/>
        <a:lstStyle/>
        <a:p>
          <a:r>
            <a:rPr lang="fr-FR" dirty="0"/>
            <a:t>Start </a:t>
          </a:r>
          <a:r>
            <a:rPr lang="fr-FR" dirty="0" err="1"/>
            <a:t>with</a:t>
          </a:r>
          <a:r>
            <a:rPr lang="fr-FR" dirty="0"/>
            <a:t> WPF</a:t>
          </a:r>
          <a:endParaRPr lang="en-US" dirty="0"/>
        </a:p>
      </dgm:t>
    </dgm:pt>
    <dgm:pt modelId="{8744EDA3-850E-4920-9987-6F8FCF8599F3}" type="parTrans" cxnId="{A9543B3C-51EA-4663-B984-F111C4841D1F}">
      <dgm:prSet/>
      <dgm:spPr/>
      <dgm:t>
        <a:bodyPr/>
        <a:lstStyle/>
        <a:p>
          <a:endParaRPr lang="fr-FR"/>
        </a:p>
      </dgm:t>
    </dgm:pt>
    <dgm:pt modelId="{42E119E9-DEE4-4094-A333-0DF9C617817A}" type="sibTrans" cxnId="{A9543B3C-51EA-4663-B984-F111C4841D1F}">
      <dgm:prSet/>
      <dgm:spPr/>
      <dgm:t>
        <a:bodyPr/>
        <a:lstStyle/>
        <a:p>
          <a:endParaRPr lang="fr-FR"/>
        </a:p>
      </dgm:t>
    </dgm:pt>
    <dgm:pt modelId="{F93EC308-DD04-4C29-BC92-2C52A5B63A8A}">
      <dgm:prSet/>
      <dgm:spPr/>
      <dgm:t>
        <a:bodyPr/>
        <a:lstStyle/>
        <a:p>
          <a:r>
            <a:rPr lang="fr-FR" dirty="0"/>
            <a:t> Controls &amp; Actions</a:t>
          </a:r>
          <a:endParaRPr lang="en-US" dirty="0"/>
        </a:p>
      </dgm:t>
    </dgm:pt>
    <dgm:pt modelId="{7961C9BC-3956-4D7B-9471-A1EAAD0061D9}" type="parTrans" cxnId="{9C74F82D-62B8-4619-B092-11FCA6F24D81}">
      <dgm:prSet/>
      <dgm:spPr/>
      <dgm:t>
        <a:bodyPr/>
        <a:lstStyle/>
        <a:p>
          <a:endParaRPr lang="fr-FR"/>
        </a:p>
      </dgm:t>
    </dgm:pt>
    <dgm:pt modelId="{7E0677F0-E174-468A-AF72-BFD475777E3F}" type="sibTrans" cxnId="{9C74F82D-62B8-4619-B092-11FCA6F24D81}">
      <dgm:prSet/>
      <dgm:spPr/>
      <dgm:t>
        <a:bodyPr/>
        <a:lstStyle/>
        <a:p>
          <a:endParaRPr lang="fr-FR"/>
        </a:p>
      </dgm:t>
    </dgm:pt>
    <dgm:pt modelId="{53CA571A-748B-4520-870E-2C8EAA1CA292}">
      <dgm:prSet/>
      <dgm:spPr/>
      <dgm:t>
        <a:bodyPr/>
        <a:lstStyle/>
        <a:p>
          <a:r>
            <a:rPr lang="fr-FR" dirty="0"/>
            <a:t>XAML ? </a:t>
          </a:r>
          <a:endParaRPr lang="en-US" dirty="0"/>
        </a:p>
      </dgm:t>
    </dgm:pt>
    <dgm:pt modelId="{6CEE59E0-CFBB-48DD-A854-2FE2F987810C}" type="parTrans" cxnId="{DB4766AC-0BA5-4A97-A9D3-A27208AA0EC9}">
      <dgm:prSet/>
      <dgm:spPr/>
      <dgm:t>
        <a:bodyPr/>
        <a:lstStyle/>
        <a:p>
          <a:endParaRPr lang="fr-FR"/>
        </a:p>
      </dgm:t>
    </dgm:pt>
    <dgm:pt modelId="{1690E3D1-000B-4085-BB4C-17FE9712DCC1}" type="sibTrans" cxnId="{DB4766AC-0BA5-4A97-A9D3-A27208AA0EC9}">
      <dgm:prSet/>
      <dgm:spPr/>
      <dgm:t>
        <a:bodyPr/>
        <a:lstStyle/>
        <a:p>
          <a:endParaRPr lang="fr-FR"/>
        </a:p>
      </dgm:t>
    </dgm:pt>
    <dgm:pt modelId="{0DE7EB03-D31F-4AA8-B43B-3CFDC216DFB1}">
      <dgm:prSet/>
      <dgm:spPr/>
      <dgm:t>
        <a:bodyPr/>
        <a:lstStyle/>
        <a:p>
          <a:r>
            <a:rPr lang="fr-FR" dirty="0"/>
            <a:t>XAML, ca ressemble à quoi ?</a:t>
          </a:r>
          <a:endParaRPr lang="en-US" dirty="0"/>
        </a:p>
      </dgm:t>
    </dgm:pt>
    <dgm:pt modelId="{08BA03B3-249A-45F1-9079-8C3ACDBB30CA}" type="parTrans" cxnId="{0AD8E66C-1857-4F63-85E9-E0CA1CCA034D}">
      <dgm:prSet/>
      <dgm:spPr/>
      <dgm:t>
        <a:bodyPr/>
        <a:lstStyle/>
        <a:p>
          <a:endParaRPr lang="fr-FR"/>
        </a:p>
      </dgm:t>
    </dgm:pt>
    <dgm:pt modelId="{5517E54F-4AA9-415D-833C-293DC9EC269B}" type="sibTrans" cxnId="{0AD8E66C-1857-4F63-85E9-E0CA1CCA034D}">
      <dgm:prSet/>
      <dgm:spPr/>
      <dgm:t>
        <a:bodyPr/>
        <a:lstStyle/>
        <a:p>
          <a:endParaRPr lang="fr-FR"/>
        </a:p>
      </dgm:t>
    </dgm:pt>
    <dgm:pt modelId="{F343DCDC-007D-4A42-A621-2A3CCD33A7F4}">
      <dgm:prSet/>
      <dgm:spPr/>
      <dgm:t>
        <a:bodyPr/>
        <a:lstStyle/>
        <a:p>
          <a:r>
            <a:rPr lang="fr-FR" dirty="0"/>
            <a:t>Création d’une interface</a:t>
          </a:r>
          <a:endParaRPr lang="en-US" dirty="0"/>
        </a:p>
      </dgm:t>
    </dgm:pt>
    <dgm:pt modelId="{147790C5-9DC1-451F-B465-404B56A9E19E}" type="parTrans" cxnId="{E306BD68-5BC7-443C-B881-357A700B6049}">
      <dgm:prSet/>
      <dgm:spPr/>
      <dgm:t>
        <a:bodyPr/>
        <a:lstStyle/>
        <a:p>
          <a:endParaRPr lang="fr-FR"/>
        </a:p>
      </dgm:t>
    </dgm:pt>
    <dgm:pt modelId="{C8B0E361-9074-45D1-84A2-9DCF6AB5872D}" type="sibTrans" cxnId="{E306BD68-5BC7-443C-B881-357A700B6049}">
      <dgm:prSet/>
      <dgm:spPr/>
      <dgm:t>
        <a:bodyPr/>
        <a:lstStyle/>
        <a:p>
          <a:endParaRPr lang="fr-FR"/>
        </a:p>
      </dgm:t>
    </dgm:pt>
    <dgm:pt modelId="{792D3123-7143-4154-9348-133FD38AE195}">
      <dgm:prSet/>
      <dgm:spPr/>
      <dgm:t>
        <a:bodyPr/>
        <a:lstStyle/>
        <a:p>
          <a:r>
            <a:rPr lang="fr-FR"/>
            <a:t>Lier PowerShell au XAML</a:t>
          </a:r>
          <a:endParaRPr lang="en-US"/>
        </a:p>
      </dgm:t>
    </dgm:pt>
    <dgm:pt modelId="{17DD2548-F429-4D54-B69D-D72D7FEDEED1}" type="parTrans" cxnId="{CCC125F9-A355-4D92-9B24-32C7FE482C3E}">
      <dgm:prSet/>
      <dgm:spPr/>
      <dgm:t>
        <a:bodyPr/>
        <a:lstStyle/>
        <a:p>
          <a:endParaRPr lang="fr-FR"/>
        </a:p>
      </dgm:t>
    </dgm:pt>
    <dgm:pt modelId="{BFDA0DD5-5572-4CCA-B6C2-ED87130CBFDB}" type="sibTrans" cxnId="{CCC125F9-A355-4D92-9B24-32C7FE482C3E}">
      <dgm:prSet/>
      <dgm:spPr/>
      <dgm:t>
        <a:bodyPr/>
        <a:lstStyle/>
        <a:p>
          <a:endParaRPr lang="fr-FR"/>
        </a:p>
      </dgm:t>
    </dgm:pt>
    <dgm:pt modelId="{F15083B6-394E-45CC-B4A3-86AE8DB7BAF5}">
      <dgm:prSet/>
      <dgm:spPr/>
      <dgm:t>
        <a:bodyPr/>
        <a:lstStyle/>
        <a:p>
          <a:r>
            <a:rPr lang="fr-FR"/>
            <a:t>Actions sur nos Controls</a:t>
          </a:r>
          <a:endParaRPr lang="en-US"/>
        </a:p>
      </dgm:t>
    </dgm:pt>
    <dgm:pt modelId="{8DB2591F-3D34-48A9-ABD8-722BF3E38845}" type="parTrans" cxnId="{B304CB01-F6C8-4F61-B4CC-81BA39D51606}">
      <dgm:prSet/>
      <dgm:spPr/>
      <dgm:t>
        <a:bodyPr/>
        <a:lstStyle/>
        <a:p>
          <a:endParaRPr lang="fr-FR"/>
        </a:p>
      </dgm:t>
    </dgm:pt>
    <dgm:pt modelId="{6B08065F-5651-48BE-953E-96248FD4725D}" type="sibTrans" cxnId="{B304CB01-F6C8-4F61-B4CC-81BA39D51606}">
      <dgm:prSet/>
      <dgm:spPr/>
      <dgm:t>
        <a:bodyPr/>
        <a:lstStyle/>
        <a:p>
          <a:endParaRPr lang="fr-FR"/>
        </a:p>
      </dgm:t>
    </dgm:pt>
    <dgm:pt modelId="{670D85E3-0043-405D-9AD4-83BCE236D4FA}">
      <dgm:prSet/>
      <dgm:spPr/>
      <dgm:t>
        <a:bodyPr/>
        <a:lstStyle/>
        <a:p>
          <a:r>
            <a:rPr lang="fr-FR"/>
            <a:t>Habiller vos GUI avec un thème</a:t>
          </a:r>
          <a:endParaRPr lang="en-US"/>
        </a:p>
      </dgm:t>
    </dgm:pt>
    <dgm:pt modelId="{BD3CCA4E-53F3-4548-9FC4-8E88E1790EB0}" type="parTrans" cxnId="{554C74A1-9296-44A5-B79D-CA2BA5D47254}">
      <dgm:prSet/>
      <dgm:spPr/>
      <dgm:t>
        <a:bodyPr/>
        <a:lstStyle/>
        <a:p>
          <a:endParaRPr lang="fr-FR"/>
        </a:p>
      </dgm:t>
    </dgm:pt>
    <dgm:pt modelId="{3B9DEA50-EA53-43FC-B448-41DBBAB16CA9}" type="sibTrans" cxnId="{554C74A1-9296-44A5-B79D-CA2BA5D47254}">
      <dgm:prSet/>
      <dgm:spPr/>
      <dgm:t>
        <a:bodyPr/>
        <a:lstStyle/>
        <a:p>
          <a:endParaRPr lang="fr-FR"/>
        </a:p>
      </dgm:t>
    </dgm:pt>
    <dgm:pt modelId="{BBC5B09F-13BD-43D5-A9AD-9C9C564CF826}">
      <dgm:prSet/>
      <dgm:spPr/>
      <dgm:t>
        <a:bodyPr/>
        <a:lstStyle/>
        <a:p>
          <a:r>
            <a:rPr lang="en-US" dirty="0"/>
            <a:t>Why WPF ?</a:t>
          </a:r>
        </a:p>
      </dgm:t>
    </dgm:pt>
    <dgm:pt modelId="{89B9AEA5-5CD8-4136-A031-292B3B3D22C0}" type="parTrans" cxnId="{2BD36577-0FE8-4162-AEA5-60E832EDAEDF}">
      <dgm:prSet/>
      <dgm:spPr/>
      <dgm:t>
        <a:bodyPr/>
        <a:lstStyle/>
        <a:p>
          <a:endParaRPr lang="fr-FR"/>
        </a:p>
      </dgm:t>
    </dgm:pt>
    <dgm:pt modelId="{F5FEB3DF-E71D-4C96-8FD0-F6D2DCAB0E0B}" type="sibTrans" cxnId="{2BD36577-0FE8-4162-AEA5-60E832EDAEDF}">
      <dgm:prSet/>
      <dgm:spPr/>
      <dgm:t>
        <a:bodyPr/>
        <a:lstStyle/>
        <a:p>
          <a:endParaRPr lang="fr-FR"/>
        </a:p>
      </dgm:t>
    </dgm:pt>
    <dgm:pt modelId="{8128BDB9-F4A7-4A8F-8246-959E6543BC3B}">
      <dgm:prSet/>
      <dgm:spPr/>
      <dgm:t>
        <a:bodyPr/>
        <a:lstStyle/>
        <a:p>
          <a:r>
            <a:rPr lang="en-US" dirty="0"/>
            <a:t>Understand  WPF</a:t>
          </a:r>
        </a:p>
      </dgm:t>
    </dgm:pt>
    <dgm:pt modelId="{CA509474-2D74-4FD7-B14A-FF1F417106F1}" type="parTrans" cxnId="{0CA508AB-CFFB-4B75-BDA3-55CF1FB761EB}">
      <dgm:prSet/>
      <dgm:spPr/>
      <dgm:t>
        <a:bodyPr/>
        <a:lstStyle/>
        <a:p>
          <a:endParaRPr lang="fr-FR"/>
        </a:p>
      </dgm:t>
    </dgm:pt>
    <dgm:pt modelId="{9339F161-84F4-47EF-9F1B-636259B16BF4}" type="sibTrans" cxnId="{0CA508AB-CFFB-4B75-BDA3-55CF1FB761EB}">
      <dgm:prSet/>
      <dgm:spPr/>
      <dgm:t>
        <a:bodyPr/>
        <a:lstStyle/>
        <a:p>
          <a:endParaRPr lang="fr-FR"/>
        </a:p>
      </dgm:t>
    </dgm:pt>
    <dgm:pt modelId="{CB598B1E-6EAA-4C62-8F27-383AAAD92BAE}" type="pres">
      <dgm:prSet presAssocID="{1DB0626C-8E3A-49E1-9ED3-2663C36306DD}" presName="diagram" presStyleCnt="0">
        <dgm:presLayoutVars>
          <dgm:dir/>
          <dgm:resizeHandles val="exact"/>
        </dgm:presLayoutVars>
      </dgm:prSet>
      <dgm:spPr/>
    </dgm:pt>
    <dgm:pt modelId="{88360A52-F2F7-4F4F-B73F-27B64FA9911E}" type="pres">
      <dgm:prSet presAssocID="{4F866E94-F401-47EC-BC1E-3738DCA839D4}" presName="node" presStyleLbl="node1" presStyleIdx="0" presStyleCnt="12" custScaleX="103201">
        <dgm:presLayoutVars>
          <dgm:bulletEnabled val="1"/>
        </dgm:presLayoutVars>
      </dgm:prSet>
      <dgm:spPr/>
    </dgm:pt>
    <dgm:pt modelId="{C5A4E2D0-8C38-4F32-B3D7-65E2310905D3}" type="pres">
      <dgm:prSet presAssocID="{366E1704-1C64-4038-902A-9E7AA5285580}" presName="sibTrans" presStyleCnt="0"/>
      <dgm:spPr/>
    </dgm:pt>
    <dgm:pt modelId="{AE45CFDF-DE59-4B52-904C-1F9D84877181}" type="pres">
      <dgm:prSet presAssocID="{BBC5B09F-13BD-43D5-A9AD-9C9C564CF826}" presName="node" presStyleLbl="node1" presStyleIdx="1" presStyleCnt="12">
        <dgm:presLayoutVars>
          <dgm:bulletEnabled val="1"/>
        </dgm:presLayoutVars>
      </dgm:prSet>
      <dgm:spPr/>
    </dgm:pt>
    <dgm:pt modelId="{89974A4B-B0D4-47DE-858F-79A1AF744E50}" type="pres">
      <dgm:prSet presAssocID="{F5FEB3DF-E71D-4C96-8FD0-F6D2DCAB0E0B}" presName="sibTrans" presStyleCnt="0"/>
      <dgm:spPr/>
    </dgm:pt>
    <dgm:pt modelId="{22880A48-9E73-4051-8878-2F4C500780F9}" type="pres">
      <dgm:prSet presAssocID="{3EA1A89F-7CA9-437E-8D9D-28CCD77F6C22}" presName="node" presStyleLbl="node1" presStyleIdx="2" presStyleCnt="12">
        <dgm:presLayoutVars>
          <dgm:bulletEnabled val="1"/>
        </dgm:presLayoutVars>
      </dgm:prSet>
      <dgm:spPr/>
    </dgm:pt>
    <dgm:pt modelId="{B869DCD4-EFD7-4260-9066-7176F67DBA4E}" type="pres">
      <dgm:prSet presAssocID="{D6A6A359-9895-4351-916F-DC72E4A8D05A}" presName="sibTrans" presStyleCnt="0"/>
      <dgm:spPr/>
    </dgm:pt>
    <dgm:pt modelId="{3CBB47C1-3E2D-4AF9-B45A-B2D5AB486FA0}" type="pres">
      <dgm:prSet presAssocID="{8128BDB9-F4A7-4A8F-8246-959E6543BC3B}" presName="node" presStyleLbl="node1" presStyleIdx="3" presStyleCnt="12">
        <dgm:presLayoutVars>
          <dgm:bulletEnabled val="1"/>
        </dgm:presLayoutVars>
      </dgm:prSet>
      <dgm:spPr/>
    </dgm:pt>
    <dgm:pt modelId="{F14EABBE-9555-4F81-BDFB-3E4AE46C118D}" type="pres">
      <dgm:prSet presAssocID="{9339F161-84F4-47EF-9F1B-636259B16BF4}" presName="sibTrans" presStyleCnt="0"/>
      <dgm:spPr/>
    </dgm:pt>
    <dgm:pt modelId="{66B5C2CE-DF1D-49AE-B850-0AF44BF724EE}" type="pres">
      <dgm:prSet presAssocID="{A5816741-4D04-4556-9547-86D964F9D5A3}" presName="node" presStyleLbl="node1" presStyleIdx="4" presStyleCnt="12">
        <dgm:presLayoutVars>
          <dgm:bulletEnabled val="1"/>
        </dgm:presLayoutVars>
      </dgm:prSet>
      <dgm:spPr/>
    </dgm:pt>
    <dgm:pt modelId="{0CE6AAAE-2904-495A-9C2E-6AFF9D5F5742}" type="pres">
      <dgm:prSet presAssocID="{42E119E9-DEE4-4094-A333-0DF9C617817A}" presName="sibTrans" presStyleCnt="0"/>
      <dgm:spPr/>
    </dgm:pt>
    <dgm:pt modelId="{D5368542-0217-46DC-954F-AD37FE35F8A5}" type="pres">
      <dgm:prSet presAssocID="{F93EC308-DD04-4C29-BC92-2C52A5B63A8A}" presName="node" presStyleLbl="node1" presStyleIdx="5" presStyleCnt="12">
        <dgm:presLayoutVars>
          <dgm:bulletEnabled val="1"/>
        </dgm:presLayoutVars>
      </dgm:prSet>
      <dgm:spPr/>
    </dgm:pt>
    <dgm:pt modelId="{745B9B46-D1B6-4850-A0C0-9F1FDC5086F9}" type="pres">
      <dgm:prSet presAssocID="{7E0677F0-E174-468A-AF72-BFD475777E3F}" presName="sibTrans" presStyleCnt="0"/>
      <dgm:spPr/>
    </dgm:pt>
    <dgm:pt modelId="{E5ADB637-9478-4735-B20B-A9005EAD8486}" type="pres">
      <dgm:prSet presAssocID="{53CA571A-748B-4520-870E-2C8EAA1CA292}" presName="node" presStyleLbl="node1" presStyleIdx="6" presStyleCnt="12">
        <dgm:presLayoutVars>
          <dgm:bulletEnabled val="1"/>
        </dgm:presLayoutVars>
      </dgm:prSet>
      <dgm:spPr/>
    </dgm:pt>
    <dgm:pt modelId="{871AD155-3D17-43B3-A99B-2C1CCD09BA0D}" type="pres">
      <dgm:prSet presAssocID="{1690E3D1-000B-4085-BB4C-17FE9712DCC1}" presName="sibTrans" presStyleCnt="0"/>
      <dgm:spPr/>
    </dgm:pt>
    <dgm:pt modelId="{ED993B94-B16D-4337-BE9A-4B8DEC1AEBF7}" type="pres">
      <dgm:prSet presAssocID="{0DE7EB03-D31F-4AA8-B43B-3CFDC216DFB1}" presName="node" presStyleLbl="node1" presStyleIdx="7" presStyleCnt="12">
        <dgm:presLayoutVars>
          <dgm:bulletEnabled val="1"/>
        </dgm:presLayoutVars>
      </dgm:prSet>
      <dgm:spPr/>
    </dgm:pt>
    <dgm:pt modelId="{4C2610B3-3B05-4815-9D01-41D3889DC41A}" type="pres">
      <dgm:prSet presAssocID="{5517E54F-4AA9-415D-833C-293DC9EC269B}" presName="sibTrans" presStyleCnt="0"/>
      <dgm:spPr/>
    </dgm:pt>
    <dgm:pt modelId="{654B5D05-0517-4261-8CC1-EADB9FC84E01}" type="pres">
      <dgm:prSet presAssocID="{F343DCDC-007D-4A42-A621-2A3CCD33A7F4}" presName="node" presStyleLbl="node1" presStyleIdx="8" presStyleCnt="12">
        <dgm:presLayoutVars>
          <dgm:bulletEnabled val="1"/>
        </dgm:presLayoutVars>
      </dgm:prSet>
      <dgm:spPr/>
    </dgm:pt>
    <dgm:pt modelId="{D56565ED-3272-4B2E-9AF9-DAAE8480D7FC}" type="pres">
      <dgm:prSet presAssocID="{C8B0E361-9074-45D1-84A2-9DCF6AB5872D}" presName="sibTrans" presStyleCnt="0"/>
      <dgm:spPr/>
    </dgm:pt>
    <dgm:pt modelId="{99EE29D6-82B9-4741-9B0D-CAFE2B6FC99E}" type="pres">
      <dgm:prSet presAssocID="{792D3123-7143-4154-9348-133FD38AE195}" presName="node" presStyleLbl="node1" presStyleIdx="9" presStyleCnt="12">
        <dgm:presLayoutVars>
          <dgm:bulletEnabled val="1"/>
        </dgm:presLayoutVars>
      </dgm:prSet>
      <dgm:spPr/>
    </dgm:pt>
    <dgm:pt modelId="{2A63EC4D-7E6E-4E6D-AC85-A25203DCE754}" type="pres">
      <dgm:prSet presAssocID="{BFDA0DD5-5572-4CCA-B6C2-ED87130CBFDB}" presName="sibTrans" presStyleCnt="0"/>
      <dgm:spPr/>
    </dgm:pt>
    <dgm:pt modelId="{161875F1-28B3-4F66-89B0-17911AA3A5A4}" type="pres">
      <dgm:prSet presAssocID="{F15083B6-394E-45CC-B4A3-86AE8DB7BAF5}" presName="node" presStyleLbl="node1" presStyleIdx="10" presStyleCnt="12">
        <dgm:presLayoutVars>
          <dgm:bulletEnabled val="1"/>
        </dgm:presLayoutVars>
      </dgm:prSet>
      <dgm:spPr/>
    </dgm:pt>
    <dgm:pt modelId="{121EAB1D-A9DD-461D-9A3B-E949FB6F00BF}" type="pres">
      <dgm:prSet presAssocID="{6B08065F-5651-48BE-953E-96248FD4725D}" presName="sibTrans" presStyleCnt="0"/>
      <dgm:spPr/>
    </dgm:pt>
    <dgm:pt modelId="{08FDE245-09A5-4B17-BA6E-A250347C8F0E}" type="pres">
      <dgm:prSet presAssocID="{670D85E3-0043-405D-9AD4-83BCE236D4FA}" presName="node" presStyleLbl="node1" presStyleIdx="11" presStyleCnt="12">
        <dgm:presLayoutVars>
          <dgm:bulletEnabled val="1"/>
        </dgm:presLayoutVars>
      </dgm:prSet>
      <dgm:spPr/>
    </dgm:pt>
  </dgm:ptLst>
  <dgm:cxnLst>
    <dgm:cxn modelId="{B304CB01-F6C8-4F61-B4CC-81BA39D51606}" srcId="{1DB0626C-8E3A-49E1-9ED3-2663C36306DD}" destId="{F15083B6-394E-45CC-B4A3-86AE8DB7BAF5}" srcOrd="10" destOrd="0" parTransId="{8DB2591F-3D34-48A9-ABD8-722BF3E38845}" sibTransId="{6B08065F-5651-48BE-953E-96248FD4725D}"/>
    <dgm:cxn modelId="{12E1E903-6653-4D59-830B-EB623728F980}" type="presOf" srcId="{1DB0626C-8E3A-49E1-9ED3-2663C36306DD}" destId="{CB598B1E-6EAA-4C62-8F27-383AAAD92BAE}" srcOrd="0" destOrd="0" presId="urn:microsoft.com/office/officeart/2005/8/layout/default"/>
    <dgm:cxn modelId="{F4FB970B-446F-48BB-A6D4-8C6B85EA9B98}" srcId="{1DB0626C-8E3A-49E1-9ED3-2663C36306DD}" destId="{4F866E94-F401-47EC-BC1E-3738DCA839D4}" srcOrd="0" destOrd="0" parTransId="{4EF6E305-EC28-4003-BED9-6EFD8D433AA8}" sibTransId="{366E1704-1C64-4038-902A-9E7AA5285580}"/>
    <dgm:cxn modelId="{4EE9060D-2132-40A1-96D4-579B3E80CE87}" type="presOf" srcId="{792D3123-7143-4154-9348-133FD38AE195}" destId="{99EE29D6-82B9-4741-9B0D-CAFE2B6FC99E}" srcOrd="0" destOrd="0" presId="urn:microsoft.com/office/officeart/2005/8/layout/default"/>
    <dgm:cxn modelId="{B0153414-5311-4940-A071-C7EFF1F514B1}" type="presOf" srcId="{F343DCDC-007D-4A42-A621-2A3CCD33A7F4}" destId="{654B5D05-0517-4261-8CC1-EADB9FC84E01}" srcOrd="0" destOrd="0" presId="urn:microsoft.com/office/officeart/2005/8/layout/default"/>
    <dgm:cxn modelId="{9C74F82D-62B8-4619-B092-11FCA6F24D81}" srcId="{1DB0626C-8E3A-49E1-9ED3-2663C36306DD}" destId="{F93EC308-DD04-4C29-BC92-2C52A5B63A8A}" srcOrd="5" destOrd="0" parTransId="{7961C9BC-3956-4D7B-9471-A1EAAD0061D9}" sibTransId="{7E0677F0-E174-468A-AF72-BFD475777E3F}"/>
    <dgm:cxn modelId="{E6D2E934-7678-4F37-AD62-781D7743D9C7}" type="presOf" srcId="{BBC5B09F-13BD-43D5-A9AD-9C9C564CF826}" destId="{AE45CFDF-DE59-4B52-904C-1F9D84877181}" srcOrd="0" destOrd="0" presId="urn:microsoft.com/office/officeart/2005/8/layout/default"/>
    <dgm:cxn modelId="{2D586337-BE59-41C9-BF94-0D852A460B19}" type="presOf" srcId="{A5816741-4D04-4556-9547-86D964F9D5A3}" destId="{66B5C2CE-DF1D-49AE-B850-0AF44BF724EE}" srcOrd="0" destOrd="0" presId="urn:microsoft.com/office/officeart/2005/8/layout/default"/>
    <dgm:cxn modelId="{A9543B3C-51EA-4663-B984-F111C4841D1F}" srcId="{1DB0626C-8E3A-49E1-9ED3-2663C36306DD}" destId="{A5816741-4D04-4556-9547-86D964F9D5A3}" srcOrd="4" destOrd="0" parTransId="{8744EDA3-850E-4920-9987-6F8FCF8599F3}" sibTransId="{42E119E9-DEE4-4094-A333-0DF9C617817A}"/>
    <dgm:cxn modelId="{FD177A67-CC92-4BB5-A8CB-DA160F798D94}" type="presOf" srcId="{0DE7EB03-D31F-4AA8-B43B-3CFDC216DFB1}" destId="{ED993B94-B16D-4337-BE9A-4B8DEC1AEBF7}" srcOrd="0" destOrd="0" presId="urn:microsoft.com/office/officeart/2005/8/layout/default"/>
    <dgm:cxn modelId="{E306BD68-5BC7-443C-B881-357A700B6049}" srcId="{1DB0626C-8E3A-49E1-9ED3-2663C36306DD}" destId="{F343DCDC-007D-4A42-A621-2A3CCD33A7F4}" srcOrd="8" destOrd="0" parTransId="{147790C5-9DC1-451F-B465-404B56A9E19E}" sibTransId="{C8B0E361-9074-45D1-84A2-9DCF6AB5872D}"/>
    <dgm:cxn modelId="{0AD8E66C-1857-4F63-85E9-E0CA1CCA034D}" srcId="{1DB0626C-8E3A-49E1-9ED3-2663C36306DD}" destId="{0DE7EB03-D31F-4AA8-B43B-3CFDC216DFB1}" srcOrd="7" destOrd="0" parTransId="{08BA03B3-249A-45F1-9079-8C3ACDBB30CA}" sibTransId="{5517E54F-4AA9-415D-833C-293DC9EC269B}"/>
    <dgm:cxn modelId="{32F7324F-A4F9-455D-BF4A-E0B75DE33A10}" type="presOf" srcId="{8128BDB9-F4A7-4A8F-8246-959E6543BC3B}" destId="{3CBB47C1-3E2D-4AF9-B45A-B2D5AB486FA0}" srcOrd="0" destOrd="0" presId="urn:microsoft.com/office/officeart/2005/8/layout/default"/>
    <dgm:cxn modelId="{2BD36577-0FE8-4162-AEA5-60E832EDAEDF}" srcId="{1DB0626C-8E3A-49E1-9ED3-2663C36306DD}" destId="{BBC5B09F-13BD-43D5-A9AD-9C9C564CF826}" srcOrd="1" destOrd="0" parTransId="{89B9AEA5-5CD8-4136-A031-292B3B3D22C0}" sibTransId="{F5FEB3DF-E71D-4C96-8FD0-F6D2DCAB0E0B}"/>
    <dgm:cxn modelId="{1647CA81-FF81-4730-BCE3-58200065AC2D}" type="presOf" srcId="{F93EC308-DD04-4C29-BC92-2C52A5B63A8A}" destId="{D5368542-0217-46DC-954F-AD37FE35F8A5}" srcOrd="0" destOrd="0" presId="urn:microsoft.com/office/officeart/2005/8/layout/default"/>
    <dgm:cxn modelId="{54C0029C-329F-4982-B734-95169F701ED1}" type="presOf" srcId="{3EA1A89F-7CA9-437E-8D9D-28CCD77F6C22}" destId="{22880A48-9E73-4051-8878-2F4C500780F9}" srcOrd="0" destOrd="0" presId="urn:microsoft.com/office/officeart/2005/8/layout/default"/>
    <dgm:cxn modelId="{554C74A1-9296-44A5-B79D-CA2BA5D47254}" srcId="{1DB0626C-8E3A-49E1-9ED3-2663C36306DD}" destId="{670D85E3-0043-405D-9AD4-83BCE236D4FA}" srcOrd="11" destOrd="0" parTransId="{BD3CCA4E-53F3-4548-9FC4-8E88E1790EB0}" sibTransId="{3B9DEA50-EA53-43FC-B448-41DBBAB16CA9}"/>
    <dgm:cxn modelId="{0CA508AB-CFFB-4B75-BDA3-55CF1FB761EB}" srcId="{1DB0626C-8E3A-49E1-9ED3-2663C36306DD}" destId="{8128BDB9-F4A7-4A8F-8246-959E6543BC3B}" srcOrd="3" destOrd="0" parTransId="{CA509474-2D74-4FD7-B14A-FF1F417106F1}" sibTransId="{9339F161-84F4-47EF-9F1B-636259B16BF4}"/>
    <dgm:cxn modelId="{DB4766AC-0BA5-4A97-A9D3-A27208AA0EC9}" srcId="{1DB0626C-8E3A-49E1-9ED3-2663C36306DD}" destId="{53CA571A-748B-4520-870E-2C8EAA1CA292}" srcOrd="6" destOrd="0" parTransId="{6CEE59E0-CFBB-48DD-A854-2FE2F987810C}" sibTransId="{1690E3D1-000B-4085-BB4C-17FE9712DCC1}"/>
    <dgm:cxn modelId="{39994FBF-AEAC-4C0D-ABA6-7122E2C3836D}" type="presOf" srcId="{53CA571A-748B-4520-870E-2C8EAA1CA292}" destId="{E5ADB637-9478-4735-B20B-A9005EAD8486}" srcOrd="0" destOrd="0" presId="urn:microsoft.com/office/officeart/2005/8/layout/default"/>
    <dgm:cxn modelId="{30B612C2-B392-4A5C-8276-8BCCCFFF50E8}" type="presOf" srcId="{670D85E3-0043-405D-9AD4-83BCE236D4FA}" destId="{08FDE245-09A5-4B17-BA6E-A250347C8F0E}" srcOrd="0" destOrd="0" presId="urn:microsoft.com/office/officeart/2005/8/layout/default"/>
    <dgm:cxn modelId="{C49B05C4-BF83-422E-9CC3-AAB4A23711A6}" type="presOf" srcId="{4F866E94-F401-47EC-BC1E-3738DCA839D4}" destId="{88360A52-F2F7-4F4F-B73F-27B64FA9911E}" srcOrd="0" destOrd="0" presId="urn:microsoft.com/office/officeart/2005/8/layout/default"/>
    <dgm:cxn modelId="{D001E7D1-7159-4D72-A960-49A8A7DFA49C}" type="presOf" srcId="{F15083B6-394E-45CC-B4A3-86AE8DB7BAF5}" destId="{161875F1-28B3-4F66-89B0-17911AA3A5A4}" srcOrd="0" destOrd="0" presId="urn:microsoft.com/office/officeart/2005/8/layout/default"/>
    <dgm:cxn modelId="{14393EDC-C076-4049-A554-0CE658949CD4}" srcId="{1DB0626C-8E3A-49E1-9ED3-2663C36306DD}" destId="{3EA1A89F-7CA9-437E-8D9D-28CCD77F6C22}" srcOrd="2" destOrd="0" parTransId="{1931E848-99DF-4063-9493-A78FE5E57E16}" sibTransId="{D6A6A359-9895-4351-916F-DC72E4A8D05A}"/>
    <dgm:cxn modelId="{CCC125F9-A355-4D92-9B24-32C7FE482C3E}" srcId="{1DB0626C-8E3A-49E1-9ED3-2663C36306DD}" destId="{792D3123-7143-4154-9348-133FD38AE195}" srcOrd="9" destOrd="0" parTransId="{17DD2548-F429-4D54-B69D-D72D7FEDEED1}" sibTransId="{BFDA0DD5-5572-4CCA-B6C2-ED87130CBFDB}"/>
    <dgm:cxn modelId="{D002A166-B481-4407-B2E2-47AD55D14CE4}" type="presParOf" srcId="{CB598B1E-6EAA-4C62-8F27-383AAAD92BAE}" destId="{88360A52-F2F7-4F4F-B73F-27B64FA9911E}" srcOrd="0" destOrd="0" presId="urn:microsoft.com/office/officeart/2005/8/layout/default"/>
    <dgm:cxn modelId="{16E0335D-BDF1-4456-AD47-CF8671DC31EF}" type="presParOf" srcId="{CB598B1E-6EAA-4C62-8F27-383AAAD92BAE}" destId="{C5A4E2D0-8C38-4F32-B3D7-65E2310905D3}" srcOrd="1" destOrd="0" presId="urn:microsoft.com/office/officeart/2005/8/layout/default"/>
    <dgm:cxn modelId="{AE6783F6-2536-4731-9064-8C782D2AFA3D}" type="presParOf" srcId="{CB598B1E-6EAA-4C62-8F27-383AAAD92BAE}" destId="{AE45CFDF-DE59-4B52-904C-1F9D84877181}" srcOrd="2" destOrd="0" presId="urn:microsoft.com/office/officeart/2005/8/layout/default"/>
    <dgm:cxn modelId="{82D711E3-7F49-44CA-AB65-B4C0BC5D9917}" type="presParOf" srcId="{CB598B1E-6EAA-4C62-8F27-383AAAD92BAE}" destId="{89974A4B-B0D4-47DE-858F-79A1AF744E50}" srcOrd="3" destOrd="0" presId="urn:microsoft.com/office/officeart/2005/8/layout/default"/>
    <dgm:cxn modelId="{6945FE79-5F2D-4583-8009-97C614EE274D}" type="presParOf" srcId="{CB598B1E-6EAA-4C62-8F27-383AAAD92BAE}" destId="{22880A48-9E73-4051-8878-2F4C500780F9}" srcOrd="4" destOrd="0" presId="urn:microsoft.com/office/officeart/2005/8/layout/default"/>
    <dgm:cxn modelId="{7FCBBD62-DAE6-46E9-88A8-605E7E2F3789}" type="presParOf" srcId="{CB598B1E-6EAA-4C62-8F27-383AAAD92BAE}" destId="{B869DCD4-EFD7-4260-9066-7176F67DBA4E}" srcOrd="5" destOrd="0" presId="urn:microsoft.com/office/officeart/2005/8/layout/default"/>
    <dgm:cxn modelId="{2331FECC-246F-4F50-A3CD-30B729C5F8E3}" type="presParOf" srcId="{CB598B1E-6EAA-4C62-8F27-383AAAD92BAE}" destId="{3CBB47C1-3E2D-4AF9-B45A-B2D5AB486FA0}" srcOrd="6" destOrd="0" presId="urn:microsoft.com/office/officeart/2005/8/layout/default"/>
    <dgm:cxn modelId="{77E65A3F-09C1-4E95-8611-6E98964F99CF}" type="presParOf" srcId="{CB598B1E-6EAA-4C62-8F27-383AAAD92BAE}" destId="{F14EABBE-9555-4F81-BDFB-3E4AE46C118D}" srcOrd="7" destOrd="0" presId="urn:microsoft.com/office/officeart/2005/8/layout/default"/>
    <dgm:cxn modelId="{D24DD28F-D3AE-4B3B-A158-1A9E59541A84}" type="presParOf" srcId="{CB598B1E-6EAA-4C62-8F27-383AAAD92BAE}" destId="{66B5C2CE-DF1D-49AE-B850-0AF44BF724EE}" srcOrd="8" destOrd="0" presId="urn:microsoft.com/office/officeart/2005/8/layout/default"/>
    <dgm:cxn modelId="{9F6B484A-CCF1-44A1-879E-36EAAE12DE56}" type="presParOf" srcId="{CB598B1E-6EAA-4C62-8F27-383AAAD92BAE}" destId="{0CE6AAAE-2904-495A-9C2E-6AFF9D5F5742}" srcOrd="9" destOrd="0" presId="urn:microsoft.com/office/officeart/2005/8/layout/default"/>
    <dgm:cxn modelId="{475E34E4-AB82-4F1C-9590-7F1A74226C86}" type="presParOf" srcId="{CB598B1E-6EAA-4C62-8F27-383AAAD92BAE}" destId="{D5368542-0217-46DC-954F-AD37FE35F8A5}" srcOrd="10" destOrd="0" presId="urn:microsoft.com/office/officeart/2005/8/layout/default"/>
    <dgm:cxn modelId="{0CC16C07-6D63-4F1E-AE3D-4B638E322E3B}" type="presParOf" srcId="{CB598B1E-6EAA-4C62-8F27-383AAAD92BAE}" destId="{745B9B46-D1B6-4850-A0C0-9F1FDC5086F9}" srcOrd="11" destOrd="0" presId="urn:microsoft.com/office/officeart/2005/8/layout/default"/>
    <dgm:cxn modelId="{4D42C79F-0191-49A0-9E95-B6741A7196EA}" type="presParOf" srcId="{CB598B1E-6EAA-4C62-8F27-383AAAD92BAE}" destId="{E5ADB637-9478-4735-B20B-A9005EAD8486}" srcOrd="12" destOrd="0" presId="urn:microsoft.com/office/officeart/2005/8/layout/default"/>
    <dgm:cxn modelId="{2756360B-0058-42E2-BCA8-D6ED03EE27BC}" type="presParOf" srcId="{CB598B1E-6EAA-4C62-8F27-383AAAD92BAE}" destId="{871AD155-3D17-43B3-A99B-2C1CCD09BA0D}" srcOrd="13" destOrd="0" presId="urn:microsoft.com/office/officeart/2005/8/layout/default"/>
    <dgm:cxn modelId="{E61D963F-8B3A-44AC-ABC9-343877B69246}" type="presParOf" srcId="{CB598B1E-6EAA-4C62-8F27-383AAAD92BAE}" destId="{ED993B94-B16D-4337-BE9A-4B8DEC1AEBF7}" srcOrd="14" destOrd="0" presId="urn:microsoft.com/office/officeart/2005/8/layout/default"/>
    <dgm:cxn modelId="{1454E379-7242-481C-9321-74A5CCD7F47E}" type="presParOf" srcId="{CB598B1E-6EAA-4C62-8F27-383AAAD92BAE}" destId="{4C2610B3-3B05-4815-9D01-41D3889DC41A}" srcOrd="15" destOrd="0" presId="urn:microsoft.com/office/officeart/2005/8/layout/default"/>
    <dgm:cxn modelId="{584AD36F-08D6-4735-8652-471C9519C5EA}" type="presParOf" srcId="{CB598B1E-6EAA-4C62-8F27-383AAAD92BAE}" destId="{654B5D05-0517-4261-8CC1-EADB9FC84E01}" srcOrd="16" destOrd="0" presId="urn:microsoft.com/office/officeart/2005/8/layout/default"/>
    <dgm:cxn modelId="{22132AC2-2CE0-4F6D-A459-292515CF5E31}" type="presParOf" srcId="{CB598B1E-6EAA-4C62-8F27-383AAAD92BAE}" destId="{D56565ED-3272-4B2E-9AF9-DAAE8480D7FC}" srcOrd="17" destOrd="0" presId="urn:microsoft.com/office/officeart/2005/8/layout/default"/>
    <dgm:cxn modelId="{66AF7443-AB33-4A76-901B-61CAFA6E2285}" type="presParOf" srcId="{CB598B1E-6EAA-4C62-8F27-383AAAD92BAE}" destId="{99EE29D6-82B9-4741-9B0D-CAFE2B6FC99E}" srcOrd="18" destOrd="0" presId="urn:microsoft.com/office/officeart/2005/8/layout/default"/>
    <dgm:cxn modelId="{D00FFE7B-0CAB-4EA1-964D-407E272A6682}" type="presParOf" srcId="{CB598B1E-6EAA-4C62-8F27-383AAAD92BAE}" destId="{2A63EC4D-7E6E-4E6D-AC85-A25203DCE754}" srcOrd="19" destOrd="0" presId="urn:microsoft.com/office/officeart/2005/8/layout/default"/>
    <dgm:cxn modelId="{EA8EAB2F-BC46-4FE5-AACE-C10CDA65C8E6}" type="presParOf" srcId="{CB598B1E-6EAA-4C62-8F27-383AAAD92BAE}" destId="{161875F1-28B3-4F66-89B0-17911AA3A5A4}" srcOrd="20" destOrd="0" presId="urn:microsoft.com/office/officeart/2005/8/layout/default"/>
    <dgm:cxn modelId="{4452E9A0-B049-431C-B2D0-4653FC7B2417}" type="presParOf" srcId="{CB598B1E-6EAA-4C62-8F27-383AAAD92BAE}" destId="{121EAB1D-A9DD-461D-9A3B-E949FB6F00BF}" srcOrd="21" destOrd="0" presId="urn:microsoft.com/office/officeart/2005/8/layout/default"/>
    <dgm:cxn modelId="{BD85D9DF-08F7-4A08-8CEC-598DF532DA91}" type="presParOf" srcId="{CB598B1E-6EAA-4C62-8F27-383AAAD92BAE}" destId="{08FDE245-09A5-4B17-BA6E-A250347C8F0E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60A52-F2F7-4F4F-B73F-27B64FA9911E}">
      <dsp:nvSpPr>
        <dsp:cNvPr id="0" name=""/>
        <dsp:cNvSpPr/>
      </dsp:nvSpPr>
      <dsp:spPr>
        <a:xfrm>
          <a:off x="873503" y="572"/>
          <a:ext cx="1878090" cy="10919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Forms</a:t>
          </a:r>
          <a:r>
            <a:rPr lang="fr-FR" sz="2200" kern="1200" dirty="0"/>
            <a:t> ? WPF ?</a:t>
          </a:r>
          <a:endParaRPr lang="en-US" sz="2200" kern="1200" dirty="0"/>
        </a:p>
      </dsp:txBody>
      <dsp:txXfrm>
        <a:off x="873503" y="572"/>
        <a:ext cx="1878090" cy="1091902"/>
      </dsp:txXfrm>
    </dsp:sp>
    <dsp:sp modelId="{AE45CFDF-DE59-4B52-904C-1F9D84877181}">
      <dsp:nvSpPr>
        <dsp:cNvPr id="0" name=""/>
        <dsp:cNvSpPr/>
      </dsp:nvSpPr>
      <dsp:spPr>
        <a:xfrm>
          <a:off x="2933577" y="572"/>
          <a:ext cx="1819837" cy="10919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Why WPF ?</a:t>
          </a:r>
        </a:p>
      </dsp:txBody>
      <dsp:txXfrm>
        <a:off x="2933577" y="572"/>
        <a:ext cx="1819837" cy="1091902"/>
      </dsp:txXfrm>
    </dsp:sp>
    <dsp:sp modelId="{22880A48-9E73-4051-8878-2F4C500780F9}">
      <dsp:nvSpPr>
        <dsp:cNvPr id="0" name=""/>
        <dsp:cNvSpPr/>
      </dsp:nvSpPr>
      <dsp:spPr>
        <a:xfrm>
          <a:off x="4935399" y="572"/>
          <a:ext cx="1819837" cy="10919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Forms</a:t>
          </a:r>
          <a:r>
            <a:rPr lang="fr-FR" sz="2200" kern="1200" dirty="0"/>
            <a:t> VS WPF</a:t>
          </a:r>
          <a:endParaRPr lang="en-US" sz="2200" kern="1200" dirty="0"/>
        </a:p>
      </dsp:txBody>
      <dsp:txXfrm>
        <a:off x="4935399" y="572"/>
        <a:ext cx="1819837" cy="1091902"/>
      </dsp:txXfrm>
    </dsp:sp>
    <dsp:sp modelId="{3CBB47C1-3E2D-4AF9-B45A-B2D5AB486FA0}">
      <dsp:nvSpPr>
        <dsp:cNvPr id="0" name=""/>
        <dsp:cNvSpPr/>
      </dsp:nvSpPr>
      <dsp:spPr>
        <a:xfrm>
          <a:off x="6937220" y="572"/>
          <a:ext cx="1819837" cy="10919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Understand  WPF</a:t>
          </a:r>
        </a:p>
      </dsp:txBody>
      <dsp:txXfrm>
        <a:off x="6937220" y="572"/>
        <a:ext cx="1819837" cy="1091902"/>
      </dsp:txXfrm>
    </dsp:sp>
    <dsp:sp modelId="{66B5C2CE-DF1D-49AE-B850-0AF44BF724EE}">
      <dsp:nvSpPr>
        <dsp:cNvPr id="0" name=""/>
        <dsp:cNvSpPr/>
      </dsp:nvSpPr>
      <dsp:spPr>
        <a:xfrm>
          <a:off x="902630" y="1274459"/>
          <a:ext cx="1819837" cy="10919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Start </a:t>
          </a:r>
          <a:r>
            <a:rPr lang="fr-FR" sz="2200" kern="1200" dirty="0" err="1"/>
            <a:t>with</a:t>
          </a:r>
          <a:r>
            <a:rPr lang="fr-FR" sz="2200" kern="1200" dirty="0"/>
            <a:t> WPF</a:t>
          </a:r>
          <a:endParaRPr lang="en-US" sz="2200" kern="1200" dirty="0"/>
        </a:p>
      </dsp:txBody>
      <dsp:txXfrm>
        <a:off x="902630" y="1274459"/>
        <a:ext cx="1819837" cy="1091902"/>
      </dsp:txXfrm>
    </dsp:sp>
    <dsp:sp modelId="{D5368542-0217-46DC-954F-AD37FE35F8A5}">
      <dsp:nvSpPr>
        <dsp:cNvPr id="0" name=""/>
        <dsp:cNvSpPr/>
      </dsp:nvSpPr>
      <dsp:spPr>
        <a:xfrm>
          <a:off x="2904451" y="1274459"/>
          <a:ext cx="1819837" cy="10919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 Controls &amp; Actions</a:t>
          </a:r>
          <a:endParaRPr lang="en-US" sz="2200" kern="1200" dirty="0"/>
        </a:p>
      </dsp:txBody>
      <dsp:txXfrm>
        <a:off x="2904451" y="1274459"/>
        <a:ext cx="1819837" cy="1091902"/>
      </dsp:txXfrm>
    </dsp:sp>
    <dsp:sp modelId="{E5ADB637-9478-4735-B20B-A9005EAD8486}">
      <dsp:nvSpPr>
        <dsp:cNvPr id="0" name=""/>
        <dsp:cNvSpPr/>
      </dsp:nvSpPr>
      <dsp:spPr>
        <a:xfrm>
          <a:off x="4906272" y="1274459"/>
          <a:ext cx="1819837" cy="10919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XAML ? </a:t>
          </a:r>
          <a:endParaRPr lang="en-US" sz="2200" kern="1200" dirty="0"/>
        </a:p>
      </dsp:txBody>
      <dsp:txXfrm>
        <a:off x="4906272" y="1274459"/>
        <a:ext cx="1819837" cy="1091902"/>
      </dsp:txXfrm>
    </dsp:sp>
    <dsp:sp modelId="{ED993B94-B16D-4337-BE9A-4B8DEC1AEBF7}">
      <dsp:nvSpPr>
        <dsp:cNvPr id="0" name=""/>
        <dsp:cNvSpPr/>
      </dsp:nvSpPr>
      <dsp:spPr>
        <a:xfrm>
          <a:off x="6908094" y="1274459"/>
          <a:ext cx="1819837" cy="10919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XAML, ca ressemble à quoi ?</a:t>
          </a:r>
          <a:endParaRPr lang="en-US" sz="2200" kern="1200" dirty="0"/>
        </a:p>
      </dsp:txBody>
      <dsp:txXfrm>
        <a:off x="6908094" y="1274459"/>
        <a:ext cx="1819837" cy="1091902"/>
      </dsp:txXfrm>
    </dsp:sp>
    <dsp:sp modelId="{654B5D05-0517-4261-8CC1-EADB9FC84E01}">
      <dsp:nvSpPr>
        <dsp:cNvPr id="0" name=""/>
        <dsp:cNvSpPr/>
      </dsp:nvSpPr>
      <dsp:spPr>
        <a:xfrm>
          <a:off x="902630" y="2548345"/>
          <a:ext cx="1819837" cy="10919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Création d’une interface</a:t>
          </a:r>
          <a:endParaRPr lang="en-US" sz="2200" kern="1200" dirty="0"/>
        </a:p>
      </dsp:txBody>
      <dsp:txXfrm>
        <a:off x="902630" y="2548345"/>
        <a:ext cx="1819837" cy="1091902"/>
      </dsp:txXfrm>
    </dsp:sp>
    <dsp:sp modelId="{99EE29D6-82B9-4741-9B0D-CAFE2B6FC99E}">
      <dsp:nvSpPr>
        <dsp:cNvPr id="0" name=""/>
        <dsp:cNvSpPr/>
      </dsp:nvSpPr>
      <dsp:spPr>
        <a:xfrm>
          <a:off x="2904451" y="2548345"/>
          <a:ext cx="1819837" cy="10919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Lier PowerShell au XAML</a:t>
          </a:r>
          <a:endParaRPr lang="en-US" sz="2200" kern="1200"/>
        </a:p>
      </dsp:txBody>
      <dsp:txXfrm>
        <a:off x="2904451" y="2548345"/>
        <a:ext cx="1819837" cy="1091902"/>
      </dsp:txXfrm>
    </dsp:sp>
    <dsp:sp modelId="{161875F1-28B3-4F66-89B0-17911AA3A5A4}">
      <dsp:nvSpPr>
        <dsp:cNvPr id="0" name=""/>
        <dsp:cNvSpPr/>
      </dsp:nvSpPr>
      <dsp:spPr>
        <a:xfrm>
          <a:off x="4906272" y="2548345"/>
          <a:ext cx="1819837" cy="10919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Actions sur nos Controls</a:t>
          </a:r>
          <a:endParaRPr lang="en-US" sz="2200" kern="1200"/>
        </a:p>
      </dsp:txBody>
      <dsp:txXfrm>
        <a:off x="4906272" y="2548345"/>
        <a:ext cx="1819837" cy="1091902"/>
      </dsp:txXfrm>
    </dsp:sp>
    <dsp:sp modelId="{08FDE245-09A5-4B17-BA6E-A250347C8F0E}">
      <dsp:nvSpPr>
        <dsp:cNvPr id="0" name=""/>
        <dsp:cNvSpPr/>
      </dsp:nvSpPr>
      <dsp:spPr>
        <a:xfrm>
          <a:off x="6908094" y="2548345"/>
          <a:ext cx="1819837" cy="10919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Habiller vos GUI avec un thème</a:t>
          </a:r>
          <a:endParaRPr lang="en-US" sz="2200" kern="1200"/>
        </a:p>
      </dsp:txBody>
      <dsp:txXfrm>
        <a:off x="6908094" y="2548345"/>
        <a:ext cx="1819837" cy="1091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82C79B3-AEF3-450A-A56A-DD57D7D0C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818E81-8BF0-42FA-BDA7-7522A393CF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A219-CB15-4419-92D3-0C2236D00BE4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751BB0-F604-485D-9FAA-ABCAD2C326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8C00F7-80AB-4626-95CC-6368BD7D96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D5C3B-33F0-48DB-A588-74F2DBB61D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348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B236E-AAF8-4097-864B-5F4456DF29E4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4C843-50D0-439B-A843-E7A10CE982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338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14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30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319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524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459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467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045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24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8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692696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91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74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24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69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8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522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1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63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B322CC-0B59-4A2A-8893-FFA93CF11BEC}" type="datetimeFigureOut">
              <a:rPr lang="fr-FR" smtClean="0"/>
              <a:t>09/02/2018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67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ystanddeploy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lysium.asvishnyakov.com/en/downloads#header" TargetMode="External"/><Relationship Id="rId2" Type="http://schemas.openxmlformats.org/officeDocument/2006/relationships/hyperlink" Target="http://elysium.asvishnyakov.com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codeplex.com/elysium/params" TargetMode="External"/><Relationship Id="rId2" Type="http://schemas.openxmlformats.org/officeDocument/2006/relationships/hyperlink" Target="http://schemas.codeplex.com/elysi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ahapps.com/" TargetMode="External"/><Relationship Id="rId2" Type="http://schemas.openxmlformats.org/officeDocument/2006/relationships/hyperlink" Target="https://github.com/punker7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hApps/MahApps.Metro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damienvanrobaeys/WPF_PS_E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hyperlink" Target="https://dev4sys.blogspot.com/2017/07/find-missing-driver-or-disabled-devic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gif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facebook.com/groups/PowershellGUI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dev4sys.blogspot.com/2017/07/using-mahapps-built-in-dialogs-with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jSXoplwy9k" TargetMode="External"/><Relationship Id="rId2" Type="http://schemas.openxmlformats.org/officeDocument/2006/relationships/hyperlink" Target="https://github.com/punker76/kaxa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allery.technet.microsoft.com/Powershell-to-Mahapps-fb2f50f1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standdeploy.com/2015/10/powershell-add-theme-to-your-gui-with.html" TargetMode="External"/><Relationship Id="rId2" Type="http://schemas.openxmlformats.org/officeDocument/2006/relationships/hyperlink" Target="http://www.systanddeploy.com/2015/10/powershell-tool-how-to-quickly-buil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ystanddeploy.com/2016/01/create-metro-gui-with-tiles-and.html" TargetMode="External"/><Relationship Id="rId4" Type="http://schemas.openxmlformats.org/officeDocument/2006/relationships/hyperlink" Target="http://www.systanddeploy.com/2016/01/powershell-gui-add-mahapps-metro-theme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4sys.blogspot.com/2016/05/powershell-wpf-part-ii-how-to-apply.html" TargetMode="External"/><Relationship Id="rId2" Type="http://schemas.openxmlformats.org/officeDocument/2006/relationships/hyperlink" Target="https://dev4sys.blogspot.com/2016/05/powershell-wpf-part-i-how-to-create-gu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4sys.blogspot.com/2017/07/mahappsmetro-hamburgermenu-powershell.html" TargetMode="External"/><Relationship Id="rId5" Type="http://schemas.openxmlformats.org/officeDocument/2006/relationships/hyperlink" Target="https://dev4sys.blogspot.com/2017/07/using-mahapps-built-in-dialogs-with.html" TargetMode="External"/><Relationship Id="rId4" Type="http://schemas.openxmlformats.org/officeDocument/2006/relationships/hyperlink" Target="https://dev4sys.blogspot.com/2016/08/powershellwpf-part-iv-how-to-manage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cpmag.com/articles/2016/04/28/building-ui-using-powershell.aspx" TargetMode="External"/><Relationship Id="rId2" Type="http://schemas.openxmlformats.org/officeDocument/2006/relationships/hyperlink" Target="https://foxdeploy.com/series/learning-gui-toolmaking-seri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msagent.wordpress.com/" TargetMode="External"/><Relationship Id="rId4" Type="http://schemas.openxmlformats.org/officeDocument/2006/relationships/hyperlink" Target="http://www.c-sharpcorner.com/UploadFile/mahesh/wpf-layout-system-an-introduction396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5560" y="1694365"/>
            <a:ext cx="9873920" cy="18044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 Design GUI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PowerShell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704752">
            <a:off x="2172337" y="4509512"/>
            <a:ext cx="3026657" cy="535530"/>
          </a:xfrm>
        </p:spPr>
        <p:txBody>
          <a:bodyPr>
            <a:normAutofit fontScale="92500"/>
          </a:bodyPr>
          <a:lstStyle/>
          <a:p>
            <a:r>
              <a:rPr lang="fr-FR" sz="2400" b="1" dirty="0">
                <a:solidFill>
                  <a:schemeClr val="bg2">
                    <a:lumMod val="50000"/>
                  </a:schemeClr>
                </a:solidFill>
              </a:rPr>
              <a:t>Damien</a:t>
            </a:r>
            <a:r>
              <a:rPr lang="fr-FR" sz="2400" b="1" dirty="0"/>
              <a:t> </a:t>
            </a:r>
            <a:r>
              <a:rPr lang="fr-FR" sz="2400" b="1" dirty="0">
                <a:solidFill>
                  <a:schemeClr val="accent1"/>
                </a:solidFill>
              </a:rPr>
              <a:t>VAN</a:t>
            </a:r>
            <a:r>
              <a:rPr lang="fr-FR" sz="2400" b="1" dirty="0"/>
              <a:t> </a:t>
            </a:r>
            <a:r>
              <a:rPr lang="fr-FR" sz="2400" b="1" dirty="0">
                <a:solidFill>
                  <a:schemeClr val="bg2">
                    <a:lumMod val="50000"/>
                  </a:schemeClr>
                </a:solidFill>
              </a:rPr>
              <a:t>ROBAEYS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748" y="5659763"/>
            <a:ext cx="2317002" cy="1163807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3F2CBE5-7D43-42A9-9174-22AFDC13E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12" y="56803"/>
            <a:ext cx="22764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6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458" y="1741968"/>
            <a:ext cx="2177847" cy="4428292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WPF: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 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46" y="1741968"/>
            <a:ext cx="5391522" cy="14553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46" y="4265260"/>
            <a:ext cx="4333875" cy="1905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802246" y="3500448"/>
            <a:ext cx="3598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Line </a:t>
            </a:r>
            <a:r>
              <a:rPr lang="en-US" sz="3200" dirty="0">
                <a:solidFill>
                  <a:schemeClr val="accent1"/>
                </a:solidFill>
              </a:rPr>
              <a:t>count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: 27 </a:t>
            </a:r>
            <a:r>
              <a:rPr lang="en-US" sz="3200" dirty="0">
                <a:solidFill>
                  <a:schemeClr val="accent1"/>
                </a:solidFill>
              </a:rPr>
              <a:t>vs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 11</a:t>
            </a:r>
          </a:p>
        </p:txBody>
      </p:sp>
    </p:spTree>
    <p:extLst>
      <p:ext uri="{BB962C8B-B14F-4D97-AF65-F5344CB8AC3E}">
        <p14:creationId xmlns:p14="http://schemas.microsoft.com/office/powerpoint/2010/main" val="427548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26920"/>
            <a:ext cx="10018713" cy="147408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Visual Studio, Microsoft Blend…</a:t>
            </a: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the XAML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endParaRPr lang="fr-FR" sz="2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one XAML/PS1 or all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one PS1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8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735975"/>
            <a:ext cx="10018713" cy="119861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Visual Studio,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new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fr-FR" sz="2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WPF Application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048" y="1735975"/>
            <a:ext cx="1410719" cy="67122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048" y="2671730"/>
            <a:ext cx="3547217" cy="310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7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?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84311" y="3237520"/>
            <a:ext cx="2310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part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484311" y="4464416"/>
            <a:ext cx="2338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 part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3" b="3456"/>
          <a:stretch/>
        </p:blipFill>
        <p:spPr>
          <a:xfrm>
            <a:off x="4314306" y="1813244"/>
            <a:ext cx="7007629" cy="464620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484311" y="2010624"/>
            <a:ext cx="2126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Box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2248" y="2169622"/>
            <a:ext cx="1828800" cy="42898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à coins arrondis 7"/>
          <p:cNvSpPr/>
          <p:nvPr/>
        </p:nvSpPr>
        <p:spPr>
          <a:xfrm>
            <a:off x="6384175" y="5636029"/>
            <a:ext cx="4937760" cy="82342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8911244" y="2435629"/>
            <a:ext cx="2410691" cy="255200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/>
          <p:cNvSpPr/>
          <p:nvPr/>
        </p:nvSpPr>
        <p:spPr>
          <a:xfrm>
            <a:off x="5811948" y="2217661"/>
            <a:ext cx="446568" cy="435935"/>
          </a:xfrm>
          <a:prstGeom prst="ellipse">
            <a:avLst/>
          </a:prstGeom>
          <a:ln>
            <a:noFill/>
          </a:ln>
          <a:effectLst>
            <a:glow rad="101600">
              <a:schemeClr val="bg2">
                <a:lumMod val="50000"/>
                <a:alpha val="6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0693647" y="2649052"/>
            <a:ext cx="446568" cy="435935"/>
          </a:xfrm>
          <a:prstGeom prst="ellipse">
            <a:avLst/>
          </a:prstGeom>
          <a:ln>
            <a:noFill/>
          </a:ln>
          <a:effectLst>
            <a:glow rad="101600">
              <a:schemeClr val="bg2">
                <a:lumMod val="50000"/>
                <a:alpha val="6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0693647" y="5720993"/>
            <a:ext cx="446568" cy="435935"/>
          </a:xfrm>
          <a:prstGeom prst="ellipse">
            <a:avLst/>
          </a:prstGeom>
          <a:ln>
            <a:noFill/>
          </a:ln>
          <a:effectLst>
            <a:glow rad="101600">
              <a:schemeClr val="bg2">
                <a:lumMod val="50000"/>
                <a:alpha val="6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5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3" grpId="0" animBg="1"/>
      <p:bldP spid="8" grpId="0" animBg="1"/>
      <p:bldP spid="10" grpId="0" animBg="1"/>
      <p:bldP spid="4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10541"/>
            <a:ext cx="10018713" cy="130648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 the control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toolbox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the design part </a:t>
            </a: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control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displayed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XAML part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06" y="3217026"/>
            <a:ext cx="10058400" cy="29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44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70115"/>
            <a:ext cx="10018713" cy="309098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Extensible Application Markup Language</a:t>
            </a:r>
          </a:p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prononced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zammel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display the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part</a:t>
            </a: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tag, like &lt;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attributs </a:t>
            </a:r>
          </a:p>
          <a:p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 ?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4941168"/>
            <a:ext cx="7248933" cy="47945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783632" y="4941168"/>
            <a:ext cx="720080" cy="2397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ounded Rectangle 10"/>
          <p:cNvSpPr/>
          <p:nvPr/>
        </p:nvSpPr>
        <p:spPr>
          <a:xfrm>
            <a:off x="9120336" y="4974633"/>
            <a:ext cx="864096" cy="20626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ounded Rectangle 11"/>
          <p:cNvSpPr/>
          <p:nvPr/>
        </p:nvSpPr>
        <p:spPr>
          <a:xfrm>
            <a:off x="5015880" y="4941168"/>
            <a:ext cx="1512168" cy="23972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5564419"/>
            <a:ext cx="25336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4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XAML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31675" y="1867198"/>
            <a:ext cx="10018713" cy="296249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Control: Label,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DataGrid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ListView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Control: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TextBox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Choice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ComboBox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 control: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TabControl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action control: Button</a:t>
            </a:r>
          </a:p>
          <a:p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12" y="4346576"/>
            <a:ext cx="6667500" cy="137625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11" y="4346576"/>
            <a:ext cx="6667501" cy="1417802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03" y="2283309"/>
            <a:ext cx="1379670" cy="473826"/>
          </a:xfrm>
          <a:prstGeom prst="rect">
            <a:avLst/>
          </a:prstGeom>
        </p:spPr>
      </p:pic>
      <p:pic>
        <p:nvPicPr>
          <p:cNvPr id="9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03" y="2315145"/>
            <a:ext cx="1654630" cy="44199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41" y="2976302"/>
            <a:ext cx="1650943" cy="22012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41" y="2977353"/>
            <a:ext cx="2066925" cy="2190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48" y="2914915"/>
            <a:ext cx="2390775" cy="3429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28" y="3449341"/>
            <a:ext cx="27908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1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92656"/>
            <a:ext cx="10018713" cy="1560352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main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Window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can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customized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like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with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HTA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the GUI at the center 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WindowStartupLocation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="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CenterScreen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« 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Border modification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WindowStyle</a:t>
            </a:r>
            <a:endParaRPr lang="fr-F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97" y="3799870"/>
            <a:ext cx="3381433" cy="105588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97" y="5147225"/>
            <a:ext cx="3381433" cy="13117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49" y="5146509"/>
            <a:ext cx="3383280" cy="13124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50" y="3817747"/>
            <a:ext cx="3383280" cy="10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26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54618"/>
            <a:ext cx="10018713" cy="1807030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 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»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StackPanel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change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orientation of multiple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Horizontal or Vertical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position of the control in the GUI</a:t>
            </a:r>
          </a:p>
          <a:p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StackPanel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518" y="3667976"/>
            <a:ext cx="4665133" cy="18097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19" y="3648926"/>
            <a:ext cx="5991225" cy="18288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969" y="3667976"/>
            <a:ext cx="4665134" cy="1809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615" y="3637749"/>
            <a:ext cx="4696036" cy="182173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404" y="3623829"/>
            <a:ext cx="4728263" cy="1834240"/>
          </a:xfrm>
          <a:prstGeom prst="rect">
            <a:avLst/>
          </a:prstGeom>
        </p:spPr>
      </p:pic>
      <p:sp>
        <p:nvSpPr>
          <p:cNvPr id="2" name="Rectangle : coins arrondis 1"/>
          <p:cNvSpPr/>
          <p:nvPr/>
        </p:nvSpPr>
        <p:spPr>
          <a:xfrm>
            <a:off x="3944679" y="3761648"/>
            <a:ext cx="2052084" cy="35029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919" y="3648926"/>
            <a:ext cx="5991225" cy="181059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V="1">
            <a:off x="6335935" y="3761649"/>
            <a:ext cx="1070" cy="67378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9" y="3667165"/>
            <a:ext cx="6019135" cy="1792322"/>
          </a:xfrm>
          <a:prstGeom prst="rect">
            <a:avLst/>
          </a:prstGeom>
        </p:spPr>
      </p:pic>
      <p:sp>
        <p:nvSpPr>
          <p:cNvPr id="9" name="Rectangle : coins arrondis 8"/>
          <p:cNvSpPr/>
          <p:nvPr/>
        </p:nvSpPr>
        <p:spPr>
          <a:xfrm>
            <a:off x="2264735" y="3763925"/>
            <a:ext cx="1679944" cy="30559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919" y="3621787"/>
            <a:ext cx="59340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7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906" y="1736260"/>
            <a:ext cx="10018713" cy="68229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Vertical &amp; Horizontal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StackPanel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C6E7C5-FA76-4682-A427-89875EB89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683365"/>
            <a:ext cx="7800867" cy="3600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83B912F-ACFE-4E7F-A71A-98B686C43100}"/>
              </a:ext>
            </a:extLst>
          </p:cNvPr>
          <p:cNvSpPr txBox="1"/>
          <p:nvPr/>
        </p:nvSpPr>
        <p:spPr>
          <a:xfrm>
            <a:off x="1271464" y="2683365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main </a:t>
            </a:r>
            <a:r>
              <a:rPr lang="fr-FR" sz="20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StackPanel</a:t>
            </a:r>
            <a:endParaRPr lang="fr-FR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Horizontal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fr-FR" sz="2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Vertical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80341-2C8E-4444-A70A-3479BFE8BCB6}"/>
              </a:ext>
            </a:extLst>
          </p:cNvPr>
          <p:cNvSpPr/>
          <p:nvPr/>
        </p:nvSpPr>
        <p:spPr>
          <a:xfrm>
            <a:off x="4223792" y="3068960"/>
            <a:ext cx="7800867" cy="321480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A2CA84-EDF8-4806-83CE-48A61626CB4B}"/>
              </a:ext>
            </a:extLst>
          </p:cNvPr>
          <p:cNvSpPr/>
          <p:nvPr/>
        </p:nvSpPr>
        <p:spPr>
          <a:xfrm>
            <a:off x="4367808" y="3429000"/>
            <a:ext cx="7560840" cy="27363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CA4F6D-109A-4070-8D85-8890E2C5A592}"/>
              </a:ext>
            </a:extLst>
          </p:cNvPr>
          <p:cNvSpPr/>
          <p:nvPr/>
        </p:nvSpPr>
        <p:spPr>
          <a:xfrm>
            <a:off x="4511824" y="3501008"/>
            <a:ext cx="3024336" cy="259228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61962A-71A9-44C5-92CC-F8F19EC1A11C}"/>
              </a:ext>
            </a:extLst>
          </p:cNvPr>
          <p:cNvSpPr/>
          <p:nvPr/>
        </p:nvSpPr>
        <p:spPr>
          <a:xfrm>
            <a:off x="7608168" y="3501008"/>
            <a:ext cx="4248472" cy="259228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01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fr-FR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 </a:t>
            </a:r>
            <a:r>
              <a:rPr lang="fr-FR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72816"/>
            <a:ext cx="10018713" cy="2389802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fr-FR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Engineer at </a:t>
            </a:r>
            <a:r>
              <a:rPr lang="fr-FR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Saint-Gobain </a:t>
            </a: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MVP Microsoft </a:t>
            </a: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Twitter: </a:t>
            </a:r>
            <a:r>
              <a:rPr lang="fr-FR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@syst_and_deploy</a:t>
            </a: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Blog:</a:t>
            </a:r>
            <a:r>
              <a:rPr lang="fr-FR" b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http://www.systanddeploy.com</a:t>
            </a:r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fr-FR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damien.vanrobaeys@gmail.com 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083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first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GUI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1"/>
            <a:ext cx="8773595" cy="327838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ComboBox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RadioButtons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TabControl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DataGrid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886" y="1497925"/>
            <a:ext cx="2462634" cy="3983672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9044247" y="2302625"/>
            <a:ext cx="1903615" cy="28263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à coins arrondis 2"/>
          <p:cNvSpPr/>
          <p:nvPr/>
        </p:nvSpPr>
        <p:spPr>
          <a:xfrm>
            <a:off x="8919556" y="2754681"/>
            <a:ext cx="1587730" cy="282632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à coins arrondis 6"/>
          <p:cNvSpPr/>
          <p:nvPr/>
        </p:nvSpPr>
        <p:spPr>
          <a:xfrm>
            <a:off x="9160625" y="3235189"/>
            <a:ext cx="1571106" cy="18124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à coins arrondis 7"/>
          <p:cNvSpPr/>
          <p:nvPr/>
        </p:nvSpPr>
        <p:spPr>
          <a:xfrm>
            <a:off x="9401695" y="3582785"/>
            <a:ext cx="1105591" cy="199506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8919556" y="3882044"/>
            <a:ext cx="1047404" cy="19119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8956963" y="4134937"/>
            <a:ext cx="2123902" cy="665019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PS1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960484"/>
            <a:ext cx="10018713" cy="179445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XAML file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PS1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PS1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5" r="23798"/>
          <a:stretch/>
        </p:blipFill>
        <p:spPr>
          <a:xfrm>
            <a:off x="7176120" y="2083060"/>
            <a:ext cx="4146710" cy="1774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70" y="1963970"/>
            <a:ext cx="4607810" cy="18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43334"/>
            <a:ext cx="10018713" cy="2406047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a control,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control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an action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x:Name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on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Event: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Add_Click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on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ComboBox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Event: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Add_SelectionChanged</a:t>
            </a:r>
            <a:endParaRPr lang="fr-F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4244177"/>
            <a:ext cx="5328559" cy="38143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0" y="4723012"/>
            <a:ext cx="3614924" cy="383401"/>
          </a:xfrm>
          <a:prstGeom prst="rect">
            <a:avLst/>
          </a:prstGeom>
        </p:spPr>
      </p:pic>
      <p:sp>
        <p:nvSpPr>
          <p:cNvPr id="3" name="Rectangle : coins arrondis 2"/>
          <p:cNvSpPr/>
          <p:nvPr/>
        </p:nvSpPr>
        <p:spPr>
          <a:xfrm>
            <a:off x="2135560" y="4245198"/>
            <a:ext cx="1359016" cy="34788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91A0B6-0E2B-4A6B-B9CC-CB89476E4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10" y="5301208"/>
            <a:ext cx="1857375" cy="40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575" y="5301208"/>
            <a:ext cx="2811677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2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1844824"/>
            <a:ext cx="10018713" cy="4032448"/>
          </a:xfrm>
        </p:spPr>
        <p:txBody>
          <a:bodyPr>
            <a:normAutofit fontScale="32500" lnSpcReduction="20000"/>
          </a:bodyPr>
          <a:lstStyle/>
          <a:p>
            <a:pPr>
              <a:buClr>
                <a:schemeClr val="accent1"/>
              </a:buClr>
            </a:pP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display or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hide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really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control or a group of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do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use the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endParaRPr lang="fr-FR" sz="7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6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Visible: To display the control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fr-FR" sz="6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 </a:t>
            </a: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hide</a:t>
            </a:r>
            <a:r>
              <a:rPr lang="fr-FR" sz="6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control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Collpased</a:t>
            </a:r>
            <a:r>
              <a:rPr lang="fr-FR" sz="6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 </a:t>
            </a: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hide</a:t>
            </a:r>
            <a:r>
              <a:rPr lang="fr-FR" sz="6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control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Differences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fr-FR" sz="7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sz="7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Collapsed</a:t>
            </a:r>
            <a:endParaRPr lang="fr-FR" sz="7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fr-FR" sz="6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lang="fr-FR" sz="6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fr-FR" sz="6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fr-FR" sz="6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endParaRPr lang="fr-FR" sz="62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Collapsed</a:t>
            </a:r>
            <a:r>
              <a:rPr lang="fr-FR" sz="6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hides</a:t>
            </a:r>
            <a:r>
              <a:rPr lang="fr-FR" sz="6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6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fr-FR" sz="62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BCB00BE-4D0A-43B5-BBCA-05BF55481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3062073"/>
            <a:ext cx="4615058" cy="2160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5C54557-CE77-4CF1-902D-F5BCDB09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3428999"/>
            <a:ext cx="4615058" cy="2106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1F4BB20-8028-497C-8493-0E72C5EE2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02" y="3810747"/>
            <a:ext cx="4610100" cy="209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A340CFA-80F9-4F42-B882-093F90783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12" y="4646980"/>
            <a:ext cx="3483321" cy="30180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0340B5-97FE-437E-B3C6-F240B4E0D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111" y="4627444"/>
            <a:ext cx="3483321" cy="3213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F46C536-3891-44C0-ACB0-30F39EFCC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4111" y="4599073"/>
            <a:ext cx="3483321" cy="31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9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Display in action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64169" y="1556792"/>
            <a:ext cx="10018713" cy="93610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display one control, use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control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multiple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us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Visibility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StackPanel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C304B87-29CC-40E1-9F95-A293A4C48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96" y="2572398"/>
            <a:ext cx="4445579" cy="205416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0545153-94B1-40D9-82B5-9FCEC853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76" y="2578239"/>
            <a:ext cx="5489182" cy="20483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12BF12-3D8A-4AD6-BB65-9692BAA8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676" y="4941168"/>
            <a:ext cx="3650212" cy="11099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8259C6-D07E-4DD3-A318-203778888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596" y="2587833"/>
            <a:ext cx="4445579" cy="21052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823E51-A934-4F69-AA18-46D809884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676" y="4941168"/>
            <a:ext cx="3650212" cy="110993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C43F5ED-6092-4D05-B41D-8FA2F8E34D7E}"/>
              </a:ext>
            </a:extLst>
          </p:cNvPr>
          <p:cNvCxnSpPr>
            <a:cxnSpLocks/>
          </p:cNvCxnSpPr>
          <p:nvPr/>
        </p:nvCxnSpPr>
        <p:spPr>
          <a:xfrm>
            <a:off x="3575720" y="3284984"/>
            <a:ext cx="0" cy="864096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3106CAB-95A1-45FA-9778-A32DAA7E2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7697" y="2572397"/>
            <a:ext cx="4441478" cy="21130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358259A-C36A-483B-BBB4-C43E43805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5676" y="4941168"/>
            <a:ext cx="3844737" cy="11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76497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really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look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GUI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documentations on the web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endParaRPr lang="fr-FR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481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Aleksandr 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Vishnyakov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http://elysium.asvishnyakov.com/en/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http://elysium.asvishnyakov.com/en/downloads#header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8" y="3725354"/>
            <a:ext cx="4414345" cy="2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2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Go to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NuGet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package manager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Installation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Install-package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Elysium.Theme</a:t>
            </a:r>
            <a:endParaRPr lang="fr-F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4005064"/>
            <a:ext cx="5470594" cy="201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77" y="4005064"/>
            <a:ext cx="9354378" cy="20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an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717568"/>
            <a:ext cx="10018713" cy="3367616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 the first and last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 with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metro:Window</a:t>
            </a:r>
            <a:endParaRPr 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the two lines below, in the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metro:Window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part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xmlns:metro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http://schemas.codeplex.com/Elysium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xmlns:params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http://schemas.codeplex.com/elysium/params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manage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fr-F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params:Manager.Theme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="Light"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fr-F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params:Manager.AccentBrush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="Blue"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fr-F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params:Manager.ContrastBrush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="White" 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4293096"/>
            <a:ext cx="5904656" cy="1780116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0A8FC13-6133-47C0-A9C2-839A0E7C8C61}"/>
              </a:ext>
            </a:extLst>
          </p:cNvPr>
          <p:cNvSpPr/>
          <p:nvPr/>
        </p:nvSpPr>
        <p:spPr>
          <a:xfrm>
            <a:off x="6493666" y="4797152"/>
            <a:ext cx="4786910" cy="38600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3EACFE1-D8D0-4DA2-BD70-FD1CC8074EA2}"/>
              </a:ext>
            </a:extLst>
          </p:cNvPr>
          <p:cNvSpPr/>
          <p:nvPr/>
        </p:nvSpPr>
        <p:spPr>
          <a:xfrm>
            <a:off x="6493666" y="5373216"/>
            <a:ext cx="3058718" cy="50405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ounded Rectangle 6"/>
          <p:cNvSpPr/>
          <p:nvPr/>
        </p:nvSpPr>
        <p:spPr>
          <a:xfrm>
            <a:off x="5953606" y="4281974"/>
            <a:ext cx="1080120" cy="21602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62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PS1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975262"/>
            <a:ext cx="10018713" cy="188578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Elyisum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DLL files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endParaRPr lang="fr-FR" sz="2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[void][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System.Reflection.Assembly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]::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LoadFrom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("assembly\Elysium.dll")</a:t>
            </a:r>
          </a:p>
          <a:p>
            <a:pPr marL="457200" lvl="1" indent="0">
              <a:buClr>
                <a:schemeClr val="accent1"/>
              </a:buClr>
              <a:buNone/>
            </a:pPr>
            <a:endParaRPr lang="en-US" sz="15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52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ce réservé du contenu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501396"/>
              </p:ext>
            </p:extLst>
          </p:nvPr>
        </p:nvGraphicFramePr>
        <p:xfrm>
          <a:off x="813732" y="2122416"/>
          <a:ext cx="9630562" cy="364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02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first GUI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67692"/>
            <a:ext cx="10018713" cy="139970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We’ll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first have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mentioned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XAML and PS1 files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have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size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92" y="3067396"/>
            <a:ext cx="2183477" cy="35320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63" y="3067395"/>
            <a:ext cx="2183477" cy="35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new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67692"/>
            <a:ext cx="9106105" cy="279624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Let’s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modify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color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just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One click 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line: Cobalt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&gt; Orange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fr-F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params:Manager.AccentBrush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="Blue" &gt; </a:t>
            </a:r>
            <a:r>
              <a:rPr lang="fr-F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Orange</a:t>
            </a: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013" y="3167962"/>
            <a:ext cx="2183478" cy="353209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62" y="3167962"/>
            <a:ext cx="2183478" cy="3532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711" y="3172057"/>
            <a:ext cx="2190198" cy="35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359465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Paul Jenkins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Jan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Karger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(MVP)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2"/>
              </a:rPr>
              <a:t>https://github.com/punker76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Many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updates on GitHub  last 15/10/17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Site 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http://mahapps.com/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4"/>
              </a:rPr>
              <a:t>https://github.com/MahApps/MahApps.Metro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Downloaded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1 million de fois 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eart 1"/>
          <p:cNvSpPr/>
          <p:nvPr/>
        </p:nvSpPr>
        <p:spPr>
          <a:xfrm>
            <a:off x="9437914" y="735725"/>
            <a:ext cx="903515" cy="685800"/>
          </a:xfrm>
          <a:prstGeom prst="heart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297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74A260E-368B-48DB-A852-3225B315D54D}"/>
              </a:ext>
            </a:extLst>
          </p:cNvPr>
          <p:cNvSpPr txBox="1">
            <a:spLocks/>
          </p:cNvSpPr>
          <p:nvPr/>
        </p:nvSpPr>
        <p:spPr>
          <a:xfrm>
            <a:off x="1487488" y="2492896"/>
            <a:ext cx="10018713" cy="12176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</a:t>
            </a:r>
            <a:r>
              <a:rPr lang="fr-FR" sz="6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6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</a:t>
            </a:r>
            <a:r>
              <a:rPr lang="fr-FR" sz="6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  <a:endParaRPr lang="fr-FR" sz="6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08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 design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few clicks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A63F357-6120-4076-86F1-FBABD8A1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556792"/>
            <a:ext cx="7078940" cy="511256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3E1E45F-74DA-4C5D-8524-8B40633D0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5" y="1556792"/>
            <a:ext cx="7078940" cy="511256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AA881AC-ED38-4FA0-ADA6-AE586FE71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63" y="1556790"/>
            <a:ext cx="7078941" cy="51125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12D9C7-4046-42BD-B287-C80109F47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2" y="1556789"/>
            <a:ext cx="7078943" cy="51125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958173-D3C5-4A84-8E25-2D4B31169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661" y="1556787"/>
            <a:ext cx="7078944" cy="511257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DEE769-3235-46E7-9BA3-5DB014D03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661" y="1554767"/>
            <a:ext cx="7099000" cy="51270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AFAA53F-961E-4EA1-8AF4-01560FA4A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1659" y="1583643"/>
            <a:ext cx="7099002" cy="51270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982A61A-E275-41C9-A324-F68AFE2271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1659" y="1568646"/>
            <a:ext cx="7078945" cy="51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4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193846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Go to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NuGet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package manager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Install-package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Mahapps.metro</a:t>
            </a:r>
            <a:endParaRPr lang="fr-F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4265323"/>
            <a:ext cx="5400600" cy="19904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4224373"/>
            <a:ext cx="9374286" cy="20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DLL files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94658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use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DLL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MahApps.Metro.dll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System.Windows.Interactivity.dll</a:t>
            </a:r>
          </a:p>
          <a:p>
            <a:pPr marL="285750" lvl="1">
              <a:buClr>
                <a:schemeClr val="accent1"/>
              </a:buClr>
            </a:pP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last DLL </a:t>
            </a: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endParaRPr lang="fr-FR" sz="2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sz="1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979EC1F-6871-4ADD-AE98-6F2EC2DF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273" y="1826925"/>
            <a:ext cx="3106750" cy="14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35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 the 1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and last Window Tag with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Controls:MetroWindow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the line below in the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Controls:MetroWindow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part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xmlns:Controls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clr-namespace:MahApps.Metro.Controls;assembly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MahApps.Metro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Controls:MetroWindow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part will look like below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3886200"/>
            <a:ext cx="7467600" cy="1422400"/>
          </a:xfrm>
          <a:prstGeom prst="rect">
            <a:avLst/>
          </a:prstGeom>
        </p:spPr>
      </p:pic>
      <p:sp>
        <p:nvSpPr>
          <p:cNvPr id="2" name="Rectangle : coins arrondis 1"/>
          <p:cNvSpPr/>
          <p:nvPr/>
        </p:nvSpPr>
        <p:spPr>
          <a:xfrm>
            <a:off x="1484310" y="3886200"/>
            <a:ext cx="1988732" cy="17407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 : coins arrondis 3"/>
          <p:cNvSpPr/>
          <p:nvPr/>
        </p:nvSpPr>
        <p:spPr>
          <a:xfrm>
            <a:off x="2105637" y="4462943"/>
            <a:ext cx="6846273" cy="218114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79704" y="153245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instance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change the main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change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3629083"/>
            <a:ext cx="8356106" cy="2256542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F035227-0DC7-4C6D-AE86-6E97414D3106}"/>
              </a:ext>
            </a:extLst>
          </p:cNvPr>
          <p:cNvCxnSpPr>
            <a:cxnSpLocks/>
          </p:cNvCxnSpPr>
          <p:nvPr/>
        </p:nvCxnSpPr>
        <p:spPr>
          <a:xfrm flipH="1">
            <a:off x="9840416" y="5301208"/>
            <a:ext cx="10801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BDE882B-D160-461F-AD3A-10C0C6F0C8FE}"/>
              </a:ext>
            </a:extLst>
          </p:cNvPr>
          <p:cNvCxnSpPr>
            <a:cxnSpLocks/>
          </p:cNvCxnSpPr>
          <p:nvPr/>
        </p:nvCxnSpPr>
        <p:spPr>
          <a:xfrm flipH="1">
            <a:off x="9624392" y="5157192"/>
            <a:ext cx="129614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5F15657-D9D2-49F0-B39C-F8052592FD38}"/>
              </a:ext>
            </a:extLst>
          </p:cNvPr>
          <p:cNvCxnSpPr>
            <a:cxnSpLocks/>
          </p:cNvCxnSpPr>
          <p:nvPr/>
        </p:nvCxnSpPr>
        <p:spPr>
          <a:xfrm flipH="1">
            <a:off x="6168008" y="4365104"/>
            <a:ext cx="108012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PS1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1047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DLL’s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line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System.Reflection.Assembly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]::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LoadFrom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('assembly\MahApps.Metro.dll') </a:t>
            </a:r>
          </a:p>
        </p:txBody>
      </p:sp>
    </p:spTree>
    <p:extLst>
      <p:ext uri="{BB962C8B-B14F-4D97-AF65-F5344CB8AC3E}">
        <p14:creationId xmlns:p14="http://schemas.microsoft.com/office/powerpoint/2010/main" val="389713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822" y="1700808"/>
            <a:ext cx="10018713" cy="232301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3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fr-FR" sz="3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r>
              <a:rPr lang="fr-FR" sz="3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fr-FR" sz="3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located</a:t>
            </a:r>
            <a:r>
              <a:rPr lang="fr-FR" sz="3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fr-FR" sz="3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fr-FR" sz="3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endParaRPr lang="fr-FR" sz="32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https://github.com/damienvanrobaeys/WPF_PS_EN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0BFFDBD-3A49-4DC5-8790-E8014732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4023823"/>
            <a:ext cx="5424144" cy="221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72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GUI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67692"/>
            <a:ext cx="10018713" cy="139970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We’ll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first have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mentioned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XAML and PS1 files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have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size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556" y="3067396"/>
            <a:ext cx="2183477" cy="35320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49" y="3067396"/>
            <a:ext cx="1847558" cy="35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67692"/>
            <a:ext cx="10018713" cy="354438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Let’s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modify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color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just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One click 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Ligne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Cobalt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&gt; Orange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ResourceDictionary</a:t>
            </a: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Source="pack://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:,,,/</a:t>
            </a:r>
            <a:r>
              <a:rPr lang="fr-F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MahApps.Metro;component</a:t>
            </a: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/Styles/Accents/</a:t>
            </a:r>
            <a:r>
              <a:rPr lang="fr-FR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Cobalt</a:t>
            </a:r>
            <a:r>
              <a:rPr lang="fr-F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.xaml</a:t>
            </a: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"/&gt;</a:t>
            </a:r>
            <a:endParaRPr lang="fr-F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80" y="3192900"/>
            <a:ext cx="1847558" cy="35320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47" y="3192900"/>
            <a:ext cx="1847558" cy="35320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314" y="3192900"/>
            <a:ext cx="1845444" cy="35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1667692"/>
            <a:ext cx="10604907" cy="354438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change the main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GUI: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BaseLight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BaseDark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BaseLight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BaseDark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ResourceDictionary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Source="pack://application:,,,/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MahApps.Metro;component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/Styles/Accents/</a:t>
            </a:r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BaseLight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.xaml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/&gt;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66" y="3188858"/>
            <a:ext cx="1847558" cy="35320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38" y="3188858"/>
            <a:ext cx="1847558" cy="353209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690" y="3188858"/>
            <a:ext cx="1847557" cy="35320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32" y="3188944"/>
            <a:ext cx="1847512" cy="35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7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54618"/>
            <a:ext cx="10018713" cy="180703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 Control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exclusive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TabControl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742086"/>
            <a:ext cx="5040560" cy="2019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659" y="4032285"/>
            <a:ext cx="9109989" cy="1417437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1640616" y="4149080"/>
            <a:ext cx="0" cy="4320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658" y="4053193"/>
            <a:ext cx="9109989" cy="13965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718044"/>
            <a:ext cx="5043435" cy="2067646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11649949" y="4149080"/>
            <a:ext cx="0" cy="4320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310" y="4055319"/>
            <a:ext cx="9109991" cy="137136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191" y="1683981"/>
            <a:ext cx="5050456" cy="207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8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54618"/>
            <a:ext cx="10018713" cy="370663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control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tabItem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control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display for instance: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5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nb in the </a:t>
            </a:r>
            <a:r>
              <a:rPr lang="fr-FR" sz="15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logs </a:t>
            </a:r>
            <a:r>
              <a:rPr lang="fr-FR" sz="15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sz="15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fr-FR" sz="15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5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sz="15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drivers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https://dev4sys.blogspot.com/2017/07/find-missing-driver-or-disabled-device.html</a:t>
            </a: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4566160"/>
            <a:ext cx="3109866" cy="157825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087C5B9-CECB-4B20-A41D-8BB565E35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161" y="2420888"/>
            <a:ext cx="2812785" cy="453300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184A498-AEAD-4740-AB76-8CF2BA6051BF}"/>
              </a:ext>
            </a:extLst>
          </p:cNvPr>
          <p:cNvCxnSpPr/>
          <p:nvPr/>
        </p:nvCxnSpPr>
        <p:spPr>
          <a:xfrm flipV="1">
            <a:off x="11352584" y="2874188"/>
            <a:ext cx="0" cy="50405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1715763"/>
            <a:ext cx="3109866" cy="23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2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use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Badges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700809"/>
            <a:ext cx="10018713" cy="7920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value,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location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2451445"/>
            <a:ext cx="10369152" cy="48785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65" y="3385706"/>
            <a:ext cx="1981200" cy="685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10" y="3386326"/>
            <a:ext cx="3638550" cy="400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310" y="3385706"/>
            <a:ext cx="3638550" cy="5810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265" y="3403446"/>
            <a:ext cx="2000250" cy="61912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585" y="3385707"/>
            <a:ext cx="4704423" cy="1558476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V="1">
            <a:off x="11352584" y="2564904"/>
            <a:ext cx="0" cy="2880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113" y="3359270"/>
            <a:ext cx="2090402" cy="71223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4311" y="2445390"/>
            <a:ext cx="10369152" cy="49942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114" y="3376675"/>
            <a:ext cx="2090402" cy="690133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1353584" y="2564904"/>
            <a:ext cx="0" cy="2880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4309" y="2457979"/>
            <a:ext cx="10369153" cy="52385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2363" y="3391296"/>
            <a:ext cx="2119789" cy="675511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V="1">
            <a:off x="11329913" y="2651269"/>
            <a:ext cx="0" cy="2880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4309" y="2445390"/>
            <a:ext cx="10369154" cy="5409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3720" y="3412295"/>
            <a:ext cx="2106681" cy="66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129163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 Windows 10 Design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3518877"/>
            <a:ext cx="4241183" cy="21205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B54930-965A-4671-84FC-D42FAF170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1628800"/>
            <a:ext cx="2624713" cy="501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6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use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part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XAML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in the PS1 to open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(Open or Close)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the top,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right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55" y="5373216"/>
            <a:ext cx="2686050" cy="638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5371225"/>
            <a:ext cx="2808312" cy="63825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231904" y="5793454"/>
            <a:ext cx="0" cy="4320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184232" y="5793454"/>
            <a:ext cx="0" cy="4320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555" y="3971280"/>
            <a:ext cx="7239000" cy="12477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760296" y="4509120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61010"/>
            <a:ext cx="10018713" cy="776250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us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GUI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wherever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44" y="2626823"/>
            <a:ext cx="2165401" cy="41397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2147441"/>
            <a:ext cx="1224136" cy="2217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938" y="2626821"/>
            <a:ext cx="2164070" cy="41397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237" y="2149867"/>
            <a:ext cx="1246238" cy="2193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938" y="2626820"/>
            <a:ext cx="2164070" cy="4139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689" y="2143990"/>
            <a:ext cx="1224137" cy="2346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388" y="2626819"/>
            <a:ext cx="2183620" cy="41397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7955" y="2169077"/>
            <a:ext cx="1276210" cy="1784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488" y="2625501"/>
            <a:ext cx="2181519" cy="41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II: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44498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Windows 8/10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 Windows 8/10 design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on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472169"/>
            <a:ext cx="2311870" cy="31254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743" y="1802248"/>
            <a:ext cx="36861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472" y="1772816"/>
            <a:ext cx="10018713" cy="16029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3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  <a:r>
              <a:rPr lang="fr-FR" sz="3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PowerShell GUI &amp; WPF Facebook Group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https://www.facebook.com/groups/PowershellGUI/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PowerShell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GUI &amp; WPF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EC9C0F9-30B2-4A36-8FC0-838359E101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3212976"/>
            <a:ext cx="5583943" cy="314096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82E0AA9-4ECA-4E32-A7A9-02635AD8DC16}"/>
              </a:ext>
            </a:extLst>
          </p:cNvPr>
          <p:cNvSpPr txBox="1"/>
          <p:nvPr/>
        </p:nvSpPr>
        <p:spPr>
          <a:xfrm>
            <a:off x="9264352" y="3998630"/>
            <a:ext cx="2768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 </a:t>
            </a:r>
            <a:r>
              <a:rPr lang="fr-FR" sz="2400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endParaRPr lang="fr-FR" sz="24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 </a:t>
            </a:r>
            <a:r>
              <a:rPr lang="fr-FR" sz="2400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FR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GUI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2400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</a:t>
            </a:r>
            <a:r>
              <a:rPr lang="fr-FR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help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 links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848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10" y="1700808"/>
            <a:ext cx="957099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09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3"/>
            <a:ext cx="10018713" cy="1578428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modification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background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size</a:t>
            </a:r>
          </a:p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3267447"/>
            <a:ext cx="1590842" cy="1619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850573"/>
            <a:ext cx="3962400" cy="561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888" y="3267447"/>
            <a:ext cx="1581593" cy="1619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821" y="3267447"/>
            <a:ext cx="1609725" cy="161925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7104112" y="2060848"/>
            <a:ext cx="1296144" cy="14401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537" y="1831522"/>
            <a:ext cx="3990975" cy="600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199" y="1809751"/>
            <a:ext cx="4086225" cy="75247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8184232" y="1831522"/>
            <a:ext cx="1656184" cy="15731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3841" y="1588457"/>
            <a:ext cx="4194366" cy="14894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3649" y="3250331"/>
            <a:ext cx="1587664" cy="1636365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0200456" y="2412548"/>
            <a:ext cx="648072" cy="14967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6171" y="1588456"/>
            <a:ext cx="4752306" cy="14839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8196" y="3262009"/>
            <a:ext cx="1614350" cy="163391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7392144" y="2060848"/>
            <a:ext cx="936104" cy="18137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6171" y="1530824"/>
            <a:ext cx="4779519" cy="15369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1959" y="3241858"/>
            <a:ext cx="1644837" cy="16448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80647" y="3241098"/>
            <a:ext cx="1638137" cy="1657639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8256240" y="2007891"/>
            <a:ext cx="1728192" cy="20224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6170" y="1528659"/>
            <a:ext cx="4824233" cy="153907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21897" y="3211336"/>
            <a:ext cx="3819086" cy="1696269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7536160" y="1850573"/>
            <a:ext cx="864096" cy="15731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54861" y="1491297"/>
            <a:ext cx="5114925" cy="15811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21896" y="3190875"/>
            <a:ext cx="3958679" cy="173192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54860" y="1453825"/>
            <a:ext cx="5114925" cy="16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5" grpId="0" animBg="1"/>
      <p:bldP spid="29" grpId="0" animBg="1"/>
      <p:bldP spid="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6843938" cy="345063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replace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msgbox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 Windows 10 design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message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informations: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https://dev4sys.blogspot.com/2017/07/using-mahapps-built-in-dialogs-with.html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988840"/>
            <a:ext cx="2088232" cy="3994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12" y="1988840"/>
            <a:ext cx="2232248" cy="4015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312" y="1988840"/>
            <a:ext cx="2255053" cy="40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use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1988840"/>
            <a:ext cx="10588354" cy="237626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latest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DLL’s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confirmation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Login</a:t>
            </a:r>
          </a:p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137" y="4957376"/>
            <a:ext cx="3213255" cy="17099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67" y="4098404"/>
            <a:ext cx="7515225" cy="26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67" y="4112041"/>
            <a:ext cx="8548273" cy="522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137" y="4930852"/>
            <a:ext cx="3207679" cy="1720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167" y="4098406"/>
            <a:ext cx="9344025" cy="581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208" y="4957376"/>
            <a:ext cx="3213255" cy="17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0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KaXAML</a:t>
            </a:r>
            <a:endParaRPr lang="fr-FR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9836" y="2276872"/>
            <a:ext cx="10588354" cy="2376264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Cool free editor to manage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XAML GUI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https://github.com/punker76/kaxaml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J.Bezet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Torres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https://youtu.be/jjSXoplwy9k</a:t>
            </a: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08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PowerShell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upgrader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42371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WPF GUI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least one PS1 and one XAML file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https://gallery.technet.microsoft.com/Powershell-to-Mahapps-fb2f50f1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6452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2191395"/>
            <a:ext cx="10018713" cy="293574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the main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the XAML to update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the PS1 to update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BaseLight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994" y="2257097"/>
            <a:ext cx="3554227" cy="28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70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1659379"/>
            <a:ext cx="10018713" cy="4300846"/>
          </a:xfrm>
        </p:spPr>
        <p:txBody>
          <a:bodyPr>
            <a:normAutofit fontScale="775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quickly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GUI ?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http://www.systanddeploy.com/2015/10/powershell-tool-how-to-quickly-build.html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a GUI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http://www.systanddeploy.com/2015/10/powershell-add-theme-to-your-gui-with.html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a GUI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http://www.systanddeploy.com/2016/01/powershell-gui-add-mahapps-metro-theme.html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GUI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http://www.systanddeploy.com/2016/01/create-metro-gui-with-tiles-and.html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8733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mate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1659379"/>
            <a:ext cx="10018713" cy="4300846"/>
          </a:xfrm>
        </p:spPr>
        <p:txBody>
          <a:bodyPr>
            <a:normAutofit fontScale="70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WPF GUI ?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https://dev4sys.blogspot.com/2016/05/powershell-wpf-part-i-how-to-create-gui.html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https://dev4sys.blogspot.com/2016/05/powershell-wpf-part-ii-how-to-apply.html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https://dev4sys.blogspot.com/2016/08/powershellwpf-part-iv-how-to-manage.html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Control: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Dialogs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https://dev4sys.blogspot.com/2017/07/using-mahapps-built-in-dialogs-with.html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HamburgerMenu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https://dev4sys.blogspot.com/2017/07/mahappsmetro-hamburgermenu-powershell.html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248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2420888"/>
            <a:ext cx="10018713" cy="3785845"/>
          </a:xfrm>
        </p:spPr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FoxDeploy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(Stephen Owen): Learning GUI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Toolmaking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https://foxdeploy.com/series/learning-gui-toolmaking-series/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Boe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Building Your First UI Using PowerShell and WPF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https://mcpmag.com/articles/2016/04/28/building-ui-using-powershell.aspx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Mahesh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Chand: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Layout System: An Introduction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http://www.c-sharpcorner.com/UploadFile/mahesh/wpf-layout-system-an-introduction396/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Trevor Jones;: Good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stuff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about WPF and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https://smsagent.wordpress.com/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3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35726"/>
            <a:ext cx="10018713" cy="3124201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a part of .NET Framework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GUI 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software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PrimalForm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PowerShell Studio…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Net Framework 3.0 (2006)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 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» by WPF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 ?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86788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35726"/>
            <a:ext cx="10018713" cy="312420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Framework 3.0 (2006)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GUI like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the XAML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XML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?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WTF ?</a:t>
            </a:r>
          </a:p>
        </p:txBody>
      </p:sp>
    </p:spTree>
    <p:extLst>
      <p:ext uri="{BB962C8B-B14F-4D97-AF65-F5344CB8AC3E}">
        <p14:creationId xmlns:p14="http://schemas.microsoft.com/office/powerpoint/2010/main" val="224048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96536"/>
            <a:ext cx="10018713" cy="312420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33" y="2147448"/>
            <a:ext cx="4572000" cy="25717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33" y="2067438"/>
            <a:ext cx="457200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950068"/>
            <a:ext cx="10018713" cy="2423148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GUI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composed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label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 vs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79" y="3360073"/>
            <a:ext cx="5037154" cy="170158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484311" y="2332139"/>
            <a:ext cx="6330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 the below 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then 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</a:p>
        </p:txBody>
      </p:sp>
      <p:sp>
        <p:nvSpPr>
          <p:cNvPr id="5" name="Rectangle 4"/>
          <p:cNvSpPr/>
          <p:nvPr/>
        </p:nvSpPr>
        <p:spPr>
          <a:xfrm>
            <a:off x="6493667" y="3573710"/>
            <a:ext cx="3531177" cy="13925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 : coins arrondis 7"/>
          <p:cNvSpPr/>
          <p:nvPr/>
        </p:nvSpPr>
        <p:spPr>
          <a:xfrm>
            <a:off x="6652470" y="3933008"/>
            <a:ext cx="469783" cy="16081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/>
          <p:cNvSpPr/>
          <p:nvPr/>
        </p:nvSpPr>
        <p:spPr>
          <a:xfrm>
            <a:off x="6652470" y="4311941"/>
            <a:ext cx="914400" cy="3607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/>
          <p:cNvSpPr/>
          <p:nvPr/>
        </p:nvSpPr>
        <p:spPr>
          <a:xfrm>
            <a:off x="7642664" y="4311941"/>
            <a:ext cx="1123831" cy="3607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8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8070</TotalTime>
  <Words>1808</Words>
  <Application>Microsoft Office PowerPoint</Application>
  <PresentationFormat>Grand écran</PresentationFormat>
  <Paragraphs>309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Corbel</vt:lpstr>
      <vt:lpstr>Times New Roman</vt:lpstr>
      <vt:lpstr>Wingdings</vt:lpstr>
      <vt:lpstr>Parallax</vt:lpstr>
      <vt:lpstr>How to build Metro Design GUI with PowerShell</vt:lpstr>
      <vt:lpstr>About me ?</vt:lpstr>
      <vt:lpstr>Summary</vt:lpstr>
      <vt:lpstr>GitHub Repository</vt:lpstr>
      <vt:lpstr>PowerShell GUI &amp; WPF</vt:lpstr>
      <vt:lpstr>Forms ? What is it ?</vt:lpstr>
      <vt:lpstr>WPF ? WTF ?</vt:lpstr>
      <vt:lpstr>Why you should use WPF ?</vt:lpstr>
      <vt:lpstr>Forms vs WPF </vt:lpstr>
      <vt:lpstr>Forms VS WPF: Round 2</vt:lpstr>
      <vt:lpstr>Understanding theWPF</vt:lpstr>
      <vt:lpstr>Start with WPF</vt:lpstr>
      <vt:lpstr>Visual Studio ?</vt:lpstr>
      <vt:lpstr>How to add controls ?</vt:lpstr>
      <vt:lpstr>XAML ? What is it ?</vt:lpstr>
      <vt:lpstr>Controls in XAML</vt:lpstr>
      <vt:lpstr>Modify the Window</vt:lpstr>
      <vt:lpstr>StackPanel ? What is it ?</vt:lpstr>
      <vt:lpstr>StackPanel: again &amp; again</vt:lpstr>
      <vt:lpstr>Let’s create a first simple GUI</vt:lpstr>
      <vt:lpstr>Mapped XAML and PS1</vt:lpstr>
      <vt:lpstr>Controls and actions ?</vt:lpstr>
      <vt:lpstr>Hide or Display Controls</vt:lpstr>
      <vt:lpstr>Hide or Display in action</vt:lpstr>
      <vt:lpstr>Add a theme to our GUI </vt:lpstr>
      <vt:lpstr>What is Elysium ?</vt:lpstr>
      <vt:lpstr>Install Elysium in Visual Studio</vt:lpstr>
      <vt:lpstr>Add Elysium to an XAML</vt:lpstr>
      <vt:lpstr>Add Elysium to a PS1 </vt:lpstr>
      <vt:lpstr>Add Elysium to our first GUI interface</vt:lpstr>
      <vt:lpstr>Need a new color ?</vt:lpstr>
      <vt:lpstr>What is Mahapps ? </vt:lpstr>
      <vt:lpstr>Présentation PowerPoint</vt:lpstr>
      <vt:lpstr>Add Metro design in few clicks</vt:lpstr>
      <vt:lpstr>Install Mahapps from Visual Studio</vt:lpstr>
      <vt:lpstr>Get the DLL files</vt:lpstr>
      <vt:lpstr>Integrate Mahapps in the XAML </vt:lpstr>
      <vt:lpstr>Add resources</vt:lpstr>
      <vt:lpstr>Integrate Mahapps in the PS1 </vt:lpstr>
      <vt:lpstr>Add Mahapps to our first GUI</vt:lpstr>
      <vt:lpstr>Need a new color ?</vt:lpstr>
      <vt:lpstr>Need a new theme ?</vt:lpstr>
      <vt:lpstr>TabControl with WPF</vt:lpstr>
      <vt:lpstr>Mahapps and Badges</vt:lpstr>
      <vt:lpstr>How to use Badges ?</vt:lpstr>
      <vt:lpstr>Mahapps and the Flyout</vt:lpstr>
      <vt:lpstr>How to use the Flyout ?</vt:lpstr>
      <vt:lpstr>Add a  Flyout in our GUI</vt:lpstr>
      <vt:lpstr>Mahapps II: Tiles Control</vt:lpstr>
      <vt:lpstr>Creation of a GUI with Tiles</vt:lpstr>
      <vt:lpstr>Different Tiles</vt:lpstr>
      <vt:lpstr>Mahapps and Dialogs</vt:lpstr>
      <vt:lpstr>How to use Dialogs ?</vt:lpstr>
      <vt:lpstr>Edit your XAML with KaXAML</vt:lpstr>
      <vt:lpstr>PowerShell to Mahapps upgrader</vt:lpstr>
      <vt:lpstr>How does the tool work ?</vt:lpstr>
      <vt:lpstr>More detailed Posts </vt:lpstr>
      <vt:lpstr>Big up to my mate</vt:lpstr>
      <vt:lpstr>More links</vt:lpstr>
    </vt:vector>
  </TitlesOfParts>
  <Company>SAINT-GOBAIN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Créer simplement vos GUI et les rendre "Metro" design avec PowerShell</dc:title>
  <dc:creator>damien van robaeys</dc:creator>
  <cp:lastModifiedBy>DAMIEN VAN ROBAEYS</cp:lastModifiedBy>
  <cp:revision>355</cp:revision>
  <dcterms:created xsi:type="dcterms:W3CDTF">2017-03-08T18:03:52Z</dcterms:created>
  <dcterms:modified xsi:type="dcterms:W3CDTF">2018-02-09T13:55:25Z</dcterms:modified>
</cp:coreProperties>
</file>